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9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3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9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1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6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6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4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5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77A7-7F1F-1340-95C9-2E5B31ECFCF4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C4A85-C945-CF44-9289-8B4FE273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2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 with open arms looking up to the sky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0205" r="1350" b="36782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17" y="915235"/>
            <a:ext cx="9181869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GOD’S FAVORITE SERMON?</a:t>
            </a:r>
            <a:endParaRPr lang="en-US" sz="7200" b="1" dirty="0">
              <a:ln/>
              <a:solidFill>
                <a:schemeClr val="tx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37062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 with open arms looking up to the sky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0205" r="1350" b="36782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27144"/>
            <a:ext cx="9181869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IF GOD SAYS</a:t>
            </a:r>
            <a:b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IT’S CLEAN,</a:t>
            </a:r>
            <a:b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IT’S CLEAN!</a:t>
            </a:r>
            <a:endParaRPr lang="en-US" sz="7200" b="1" dirty="0">
              <a:ln/>
              <a:solidFill>
                <a:schemeClr val="tx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37062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 with open arms looking up to the sky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0205" r="1350" b="36782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0" y="1990782"/>
            <a:ext cx="9181869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GOD’S SERMON</a:t>
            </a:r>
            <a:b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IS ABOUT</a:t>
            </a:r>
            <a:b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8800" i="1" dirty="0" smtClean="0">
                <a:ln/>
                <a:solidFill>
                  <a:schemeClr val="tx2"/>
                </a:solidFill>
                <a:effectLst>
                  <a:glow rad="228600">
                    <a:schemeClr val="bg1">
                      <a:alpha val="81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PEACE</a:t>
            </a:r>
            <a:endParaRPr lang="en-US" sz="8800" i="1" dirty="0">
              <a:ln/>
              <a:solidFill>
                <a:schemeClr val="tx2"/>
              </a:solidFill>
              <a:effectLst>
                <a:glow rad="228600">
                  <a:schemeClr val="bg1">
                    <a:alpha val="81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37062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 with open arms looking up to the sky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0205" r="1350" b="36782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5848" y="2116636"/>
            <a:ext cx="9678854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THE IDENTITY OF JESUS</a:t>
            </a:r>
            <a:br>
              <a:rPr lang="en-US" sz="4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4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THE MINISTRY OF JESUS</a:t>
            </a:r>
            <a:br>
              <a:rPr lang="en-US" sz="4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4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495300">
                    <a:schemeClr val="bg1"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THE DEATH OF JESUS</a:t>
            </a:r>
            <a:br>
              <a:rPr lang="en-US" sz="4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495300">
                    <a:schemeClr val="bg1"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4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495300">
                    <a:schemeClr val="bg1"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THE RESURRECTION OF JESUS</a:t>
            </a:r>
            <a:endParaRPr lang="en-US" sz="4000" b="1" dirty="0">
              <a:ln/>
              <a:solidFill>
                <a:schemeClr val="tx2">
                  <a:lumMod val="75000"/>
                </a:schemeClr>
              </a:solidFill>
              <a:effectLst>
                <a:glow rad="495300">
                  <a:schemeClr val="bg1">
                    <a:alpha val="35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37062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 with open arms looking up to the sky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0205" r="1350" b="36782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1565" y="1159906"/>
            <a:ext cx="9356652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10000"/>
              </a:lnSpc>
            </a:pPr>
            <a: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WHAT IS THE RESPONSE?</a:t>
            </a:r>
            <a:endParaRPr lang="en-US" sz="7200" b="1" dirty="0">
              <a:ln/>
              <a:solidFill>
                <a:schemeClr val="tx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37062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 with open arms looking up to the sky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0205" r="1350" b="36782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25612"/>
            <a:ext cx="9181869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10000"/>
              </a:lnSpc>
            </a:pPr>
            <a:r>
              <a:rPr lang="en-US" sz="6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OUR RESPONSE</a:t>
            </a:r>
            <a:r>
              <a:rPr lang="en-US" sz="6000" b="1" dirty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/>
            </a:r>
            <a:br>
              <a:rPr lang="en-US" sz="6000" b="1" dirty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24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/>
            </a:r>
            <a:br>
              <a:rPr lang="en-US" sz="24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BELIEVE AND RECEIVE FORGIVENESS</a:t>
            </a:r>
            <a:b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/>
            </a:r>
            <a:b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419100">
                    <a:schemeClr val="bg1">
                      <a:alpha val="43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BE BAPTIZED IN THE NAME</a:t>
            </a:r>
            <a:b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419100">
                    <a:schemeClr val="bg1">
                      <a:alpha val="43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419100">
                    <a:schemeClr val="bg1">
                      <a:alpha val="43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OF THE LORD</a:t>
            </a:r>
            <a:endParaRPr lang="en-US" sz="3200" b="1" dirty="0">
              <a:ln/>
              <a:solidFill>
                <a:schemeClr val="tx2">
                  <a:lumMod val="75000"/>
                </a:schemeClr>
              </a:solidFill>
              <a:effectLst>
                <a:glow rad="419100">
                  <a:schemeClr val="bg1">
                    <a:alpha val="43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41406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 with open arms looking up to the sky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0205" r="1350" b="36782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25612"/>
            <a:ext cx="9181869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10000"/>
              </a:lnSpc>
            </a:pPr>
            <a:r>
              <a:rPr lang="en-US" sz="60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GOD’S RESPONSE</a:t>
            </a:r>
            <a:r>
              <a:rPr lang="en-US" sz="6000" b="1" dirty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/>
            </a:r>
            <a:br>
              <a:rPr lang="en-US" sz="6000" b="1" dirty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24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/>
            </a:r>
            <a:br>
              <a:rPr lang="en-US" sz="24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COMMANDED US TO PREACH</a:t>
            </a:r>
            <a:b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/>
            </a:r>
            <a:b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</a:br>
            <a:r>
              <a:rPr lang="en-US" sz="3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glow rad="419100">
                    <a:schemeClr val="bg1">
                      <a:alpha val="43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GAVE THE HOLY SPIRIT</a:t>
            </a:r>
            <a:endParaRPr lang="en-US" sz="3200" b="1" dirty="0">
              <a:ln/>
              <a:solidFill>
                <a:schemeClr val="tx2">
                  <a:lumMod val="75000"/>
                </a:schemeClr>
              </a:solidFill>
              <a:effectLst>
                <a:glow rad="419100">
                  <a:schemeClr val="bg1">
                    <a:alpha val="43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37062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 with open arms looking up to the sky cop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0205" r="1350" b="36782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17" y="915235"/>
            <a:ext cx="9181869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/>
                <a:cs typeface="Bookman Old Style"/>
              </a:rPr>
              <a:t>GOD’S FAVORITE SERMON?</a:t>
            </a:r>
            <a:endParaRPr lang="en-US" sz="7200" b="1" dirty="0">
              <a:ln/>
              <a:solidFill>
                <a:schemeClr val="tx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37062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</Words>
  <Application>Microsoft Macintosh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GOD’S FAVORITE SERMON?</vt:lpstr>
      <vt:lpstr>IF GOD SAYS IT’S CLEAN, IT’S CLEAN!</vt:lpstr>
      <vt:lpstr>GOD’S SERMON IS ABOUT PEACE</vt:lpstr>
      <vt:lpstr>THE IDENTITY OF JESUS THE MINISTRY OF JESUS THE DEATH OF JESUS THE RESURRECTION OF JESUS</vt:lpstr>
      <vt:lpstr>WHAT IS THE RESPONSE?</vt:lpstr>
      <vt:lpstr>OUR RESPONSE  BELIEVE AND RECEIVE FORGIVENESS  BE BAPTIZED IN THE NAME OF THE LORD</vt:lpstr>
      <vt:lpstr>GOD’S RESPONSE  COMMANDED US TO PREACH  GAVE THE HOLY SPIRIT</vt:lpstr>
      <vt:lpstr>GOD’S FAVORITE SERMON?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FAVORITE SERMON?</dc:title>
  <dc:creator>Pat Moon</dc:creator>
  <cp:lastModifiedBy>Pat Moon</cp:lastModifiedBy>
  <cp:revision>5</cp:revision>
  <dcterms:created xsi:type="dcterms:W3CDTF">2012-04-13T19:30:06Z</dcterms:created>
  <dcterms:modified xsi:type="dcterms:W3CDTF">2012-04-19T15:42:37Z</dcterms:modified>
</cp:coreProperties>
</file>