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1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BE7B-AA13-7546-B89A-7D9CDE787C31}" type="datetimeFigureOut">
              <a:rPr lang="en-US" smtClean="0"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FFC4-1802-7947-A549-9EB5A853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7"/>
            <a:ext cx="9252248" cy="72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293"/>
            <a:ext cx="9293855" cy="72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96"/>
            <a:ext cx="9240762" cy="72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2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173"/>
            <a:ext cx="9144000" cy="7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35" y="-205619"/>
            <a:ext cx="9565504" cy="74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llpwrpts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7"/>
            <a:ext cx="9252248" cy="72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Moon</dc:creator>
  <cp:lastModifiedBy>Pat Moon</cp:lastModifiedBy>
  <cp:revision>5</cp:revision>
  <dcterms:created xsi:type="dcterms:W3CDTF">2012-03-08T17:10:03Z</dcterms:created>
  <dcterms:modified xsi:type="dcterms:W3CDTF">2012-03-08T17:21:38Z</dcterms:modified>
</cp:coreProperties>
</file>