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6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6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0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9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8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5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3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5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27103-8497-1D4B-982E-FE3DC1C50FF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2BD7-ED68-9041-9B51-8C66878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1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0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2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2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2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2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2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2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2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25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Moon</dc:creator>
  <cp:lastModifiedBy>keisers</cp:lastModifiedBy>
  <cp:revision>1</cp:revision>
  <dcterms:created xsi:type="dcterms:W3CDTF">2013-11-26T21:55:03Z</dcterms:created>
  <dcterms:modified xsi:type="dcterms:W3CDTF">2014-02-17T23:09:28Z</dcterms:modified>
</cp:coreProperties>
</file>