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1"/>
    <p:sldMasterId id="2147483649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3004800" cy="9753600"/>
  <p:notesSz cx="6858000" cy="91440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1pPr>
    <a:lvl2pPr marL="3429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2pPr>
    <a:lvl3pPr marL="6858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3pPr>
    <a:lvl4pPr marL="10287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4pPr>
    <a:lvl5pPr marL="13716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5pPr>
    <a:lvl6pPr marL="22860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6pPr>
    <a:lvl7pPr marL="27432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7pPr>
    <a:lvl8pPr marL="32004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8pPr>
    <a:lvl9pPr marL="36576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248" y="-114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venir Roman" charset="0"/>
              </a:rPr>
              <a:t>Click to edit Master text styles</a:t>
            </a:r>
          </a:p>
          <a:p>
            <a:pPr lvl="1"/>
            <a:r>
              <a:rPr lang="en-US" smtClean="0">
                <a:sym typeface="Avenir Roman" charset="0"/>
              </a:rPr>
              <a:t>Second level</a:t>
            </a:r>
          </a:p>
          <a:p>
            <a:pPr lvl="2"/>
            <a:r>
              <a:rPr lang="en-US" smtClean="0">
                <a:sym typeface="Avenir Roman" charset="0"/>
              </a:rPr>
              <a:t>Third level</a:t>
            </a:r>
          </a:p>
          <a:p>
            <a:pPr lvl="3"/>
            <a:r>
              <a:rPr lang="en-US" smtClean="0">
                <a:sym typeface="Avenir Roman" charset="0"/>
              </a:rPr>
              <a:t>Fourth level</a:t>
            </a:r>
          </a:p>
          <a:p>
            <a:pPr lvl="4"/>
            <a:r>
              <a:rPr lang="en-US" smtClean="0">
                <a:sym typeface="Avenir Roman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79058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1pPr>
    <a:lvl2pPr marL="228600"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2pPr>
    <a:lvl3pPr marL="457200"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3pPr>
    <a:lvl4pPr marL="685800"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4pPr>
    <a:lvl5pPr marL="914400"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18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514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5842000"/>
            <a:ext cx="2616200" cy="264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5842000"/>
            <a:ext cx="7696200" cy="264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06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604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57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9550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02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436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9729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66162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487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491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73810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0305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354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2304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73533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73533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11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21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25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5450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6518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5870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>
            <p:ph type="body" idx="1"/>
          </p:nvPr>
        </p:nvSpPr>
        <p:spPr bwMode="auto">
          <a:xfrm>
            <a:off x="1270000" y="7353300"/>
            <a:ext cx="1046480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Light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Light" charset="0"/>
              </a:rPr>
              <a:t>Second level</a:t>
            </a:r>
          </a:p>
          <a:p>
            <a:pPr lvl="2"/>
            <a:r>
              <a:rPr lang="en-US" smtClean="0">
                <a:sym typeface="Helvetica Light" charset="0"/>
              </a:rPr>
              <a:t>Third level</a:t>
            </a:r>
          </a:p>
          <a:p>
            <a:pPr lvl="3"/>
            <a:r>
              <a:rPr lang="en-US" smtClean="0">
                <a:sym typeface="Helvetica Light" charset="0"/>
              </a:rPr>
              <a:t>Fourth level</a:t>
            </a:r>
          </a:p>
          <a:p>
            <a:pPr lvl="4"/>
            <a:r>
              <a:rPr lang="en-US" smtClean="0">
                <a:sym typeface="Helvetica Light" charset="0"/>
              </a:rPr>
              <a:t>Fifth level</a:t>
            </a:r>
          </a:p>
        </p:txBody>
      </p:sp>
      <p:sp>
        <p:nvSpPr>
          <p:cNvPr id="1026" name="Rectangle 2"/>
          <p:cNvSpPr>
            <a:spLocks/>
          </p:cNvSpPr>
          <p:nvPr>
            <p:ph type="title"/>
          </p:nvPr>
        </p:nvSpPr>
        <p:spPr bwMode="auto">
          <a:xfrm>
            <a:off x="1270000" y="5842000"/>
            <a:ext cx="10464800" cy="142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Light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Light" charset="0"/>
        </a:defRPr>
      </a:lvl1pPr>
      <a:lvl2pPr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2pPr>
      <a:lvl3pPr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3pPr>
      <a:lvl4pPr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4pPr>
      <a:lvl5pPr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9pPr>
    </p:titleStyle>
    <p:bodyStyle>
      <a:lvl1pPr algn="l" defTabSz="584200" rtl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1pPr>
      <a:lvl2pPr marL="342900" algn="l" defTabSz="584200" rtl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2pPr>
      <a:lvl3pPr marL="685800" algn="l" defTabSz="584200" rtl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3pPr>
      <a:lvl4pPr marL="1028700" algn="l" defTabSz="584200" rtl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4pPr>
      <a:lvl5pPr marL="1371600" algn="l" defTabSz="584200" rtl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5pPr>
      <a:lvl6pPr marL="1828800" algn="l" defTabSz="584200" rtl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6pPr>
      <a:lvl7pPr marL="2286000" algn="l" defTabSz="584200" rtl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7pPr>
      <a:lvl8pPr marL="2743200" algn="l" defTabSz="584200" rtl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8pPr>
      <a:lvl9pPr marL="3200400" algn="l" defTabSz="584200" rtl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Light" charset="0"/>
        </a:defRPr>
      </a:lvl1pPr>
      <a:lvl2pPr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2pPr>
      <a:lvl3pPr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3pPr>
      <a:lvl4pPr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4pPr>
      <a:lvl5pPr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9pPr>
    </p:titleStyle>
    <p:bodyStyle>
      <a:lvl1pPr algn="l" defTabSz="584200" rtl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1pPr>
      <a:lvl2pPr marL="342900" algn="l" defTabSz="584200" rtl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2pPr>
      <a:lvl3pPr marL="685800" algn="l" defTabSz="584200" rtl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3pPr>
      <a:lvl4pPr marL="1028700" algn="l" defTabSz="584200" rtl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4pPr>
      <a:lvl5pPr marL="1371600" algn="l" defTabSz="584200" rtl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5pPr>
      <a:lvl6pPr marL="1828800" algn="l" defTabSz="584200" rtl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6pPr>
      <a:lvl7pPr marL="2286000" algn="l" defTabSz="584200" rtl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7pPr>
      <a:lvl8pPr marL="2743200" algn="l" defTabSz="584200" rtl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8pPr>
      <a:lvl9pPr marL="3200400" algn="l" defTabSz="584200" rtl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hkcofc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/>
          </p:cNvSpPr>
          <p:nvPr/>
        </p:nvSpPr>
        <p:spPr bwMode="auto">
          <a:xfrm>
            <a:off x="544513" y="4459288"/>
            <a:ext cx="11914187" cy="1320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/>
          <a:p>
            <a:r>
              <a:rPr lang="en-US" sz="8000" b="1">
                <a:solidFill>
                  <a:srgbClr val="BA120A"/>
                </a:solidFill>
              </a:rPr>
              <a:t>Our God, He is Alive</a:t>
            </a:r>
            <a:endParaRPr lang="en-US"/>
          </a:p>
        </p:txBody>
      </p:sp>
      <p:sp>
        <p:nvSpPr>
          <p:cNvPr id="4098" name="AutoShape 2"/>
          <p:cNvSpPr>
            <a:spLocks/>
          </p:cNvSpPr>
          <p:nvPr/>
        </p:nvSpPr>
        <p:spPr bwMode="auto">
          <a:xfrm>
            <a:off x="3419475" y="8445500"/>
            <a:ext cx="6164263" cy="1066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/>
          <a:p>
            <a:r>
              <a:rPr lang="en-US" sz="3200" b="1" i="1">
                <a:solidFill>
                  <a:srgbClr val="133C73"/>
                </a:solidFill>
              </a:rPr>
              <a:t>Hickory Knoll Church of Christ</a:t>
            </a:r>
          </a:p>
          <a:p>
            <a:r>
              <a:rPr lang="en-US" sz="3200" b="1" i="1" u="sng">
                <a:solidFill>
                  <a:srgbClr val="BA120A"/>
                </a:solidFill>
                <a:hlinkClick r:id="rId2"/>
              </a:rPr>
              <a:t>www.hkcofc.com</a:t>
            </a:r>
            <a:r>
              <a:rPr lang="en-US" sz="3200" b="1" i="1">
                <a:solidFill>
                  <a:srgbClr val="133C73"/>
                </a:solidFill>
              </a:rPr>
              <a:t> </a:t>
            </a:r>
            <a:endParaRPr lang="en-US"/>
          </a:p>
        </p:txBody>
      </p:sp>
      <p:pic>
        <p:nvPicPr>
          <p:cNvPr id="4099" name="Picture 3" descr="pasted-ima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0"/>
            <a:ext cx="1481138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0" name="Picture 4" descr="pasted-imag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2075" y="8366125"/>
            <a:ext cx="1397000" cy="139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IMG_014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0" y="158750"/>
            <a:ext cx="7161213" cy="943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IMG_015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1081088"/>
            <a:ext cx="12936537" cy="7589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AutoShape 1"/>
          <p:cNvSpPr>
            <a:spLocks/>
          </p:cNvSpPr>
          <p:nvPr/>
        </p:nvSpPr>
        <p:spPr bwMode="auto">
          <a:xfrm>
            <a:off x="6303963" y="4291013"/>
            <a:ext cx="6335712" cy="1168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/>
          <a:p>
            <a:endParaRPr lang="en-US" sz="7000" b="1">
              <a:solidFill>
                <a:srgbClr val="095CC4"/>
              </a:solidFill>
            </a:endParaRPr>
          </a:p>
        </p:txBody>
      </p:sp>
      <p:pic>
        <p:nvPicPr>
          <p:cNvPr id="7170" name="Picture 2" descr="IMG_015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9088" y="-488950"/>
            <a:ext cx="13642976" cy="1023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1" name="AutoShape 3"/>
          <p:cNvSpPr>
            <a:spLocks/>
          </p:cNvSpPr>
          <p:nvPr/>
        </p:nvSpPr>
        <p:spPr bwMode="auto">
          <a:xfrm>
            <a:off x="2260600" y="179388"/>
            <a:ext cx="8267700" cy="1778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/>
          <a:p>
            <a:r>
              <a:rPr lang="en-US" sz="7000" b="1">
                <a:solidFill>
                  <a:srgbClr val="BA120A"/>
                </a:solidFill>
              </a:rPr>
              <a:t>Creation</a:t>
            </a:r>
          </a:p>
          <a:p>
            <a:r>
              <a:rPr lang="en-US" sz="4000" b="1"/>
              <a:t>(Genesis 1-2)</a:t>
            </a:r>
            <a:endParaRPr lang="en-US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AutoShape 1"/>
          <p:cNvSpPr>
            <a:spLocks/>
          </p:cNvSpPr>
          <p:nvPr/>
        </p:nvSpPr>
        <p:spPr bwMode="auto">
          <a:xfrm>
            <a:off x="6303963" y="4291013"/>
            <a:ext cx="6335712" cy="1168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/>
          <a:p>
            <a:endParaRPr lang="en-US" sz="7000" b="1">
              <a:solidFill>
                <a:srgbClr val="095CC4"/>
              </a:solidFill>
            </a:endParaRPr>
          </a:p>
        </p:txBody>
      </p:sp>
      <p:pic>
        <p:nvPicPr>
          <p:cNvPr id="8194" name="Picture 2" descr="IMG_015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9088" y="-488950"/>
            <a:ext cx="13642976" cy="1023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5" name="AutoShape 3"/>
          <p:cNvSpPr>
            <a:spLocks/>
          </p:cNvSpPr>
          <p:nvPr/>
        </p:nvSpPr>
        <p:spPr bwMode="auto">
          <a:xfrm>
            <a:off x="1963738" y="179388"/>
            <a:ext cx="9075737" cy="1778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/>
          <a:p>
            <a:r>
              <a:rPr lang="en-US" sz="7000" b="1">
                <a:solidFill>
                  <a:srgbClr val="BA120A"/>
                </a:solidFill>
              </a:rPr>
              <a:t>Credibility</a:t>
            </a:r>
          </a:p>
          <a:p>
            <a:r>
              <a:rPr lang="en-US" sz="4000" b="1"/>
              <a:t>(Romans 15:4 &amp; II Timothy 3:16-17)</a:t>
            </a:r>
            <a:endParaRPr lang="en-US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/>
          </p:cNvSpPr>
          <p:nvPr/>
        </p:nvSpPr>
        <p:spPr bwMode="auto">
          <a:xfrm>
            <a:off x="6303963" y="4291013"/>
            <a:ext cx="6335712" cy="1168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/>
          <a:p>
            <a:endParaRPr lang="en-US" sz="7000" b="1">
              <a:solidFill>
                <a:srgbClr val="095CC4"/>
              </a:solidFill>
            </a:endParaRPr>
          </a:p>
        </p:txBody>
      </p:sp>
      <p:pic>
        <p:nvPicPr>
          <p:cNvPr id="9218" name="Picture 2" descr="IMG_015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9088" y="-488950"/>
            <a:ext cx="13642976" cy="1023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19" name="AutoShape 3"/>
          <p:cNvSpPr>
            <a:spLocks/>
          </p:cNvSpPr>
          <p:nvPr/>
        </p:nvSpPr>
        <p:spPr bwMode="auto">
          <a:xfrm>
            <a:off x="2260600" y="179388"/>
            <a:ext cx="8267700" cy="1778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/>
          <a:p>
            <a:r>
              <a:rPr lang="en-US" sz="7000" b="1">
                <a:solidFill>
                  <a:srgbClr val="BA120A"/>
                </a:solidFill>
              </a:rPr>
              <a:t>Crucifixion</a:t>
            </a:r>
          </a:p>
          <a:p>
            <a:r>
              <a:rPr lang="en-US" sz="4000" b="1"/>
              <a:t>(Luke 23:26-24:7)</a:t>
            </a:r>
            <a:endParaRPr lang="en-US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AutoShape 1"/>
          <p:cNvSpPr>
            <a:spLocks/>
          </p:cNvSpPr>
          <p:nvPr/>
        </p:nvSpPr>
        <p:spPr bwMode="auto">
          <a:xfrm>
            <a:off x="6303963" y="4291013"/>
            <a:ext cx="6335712" cy="1168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/>
          <a:p>
            <a:endParaRPr lang="en-US" sz="7000" b="1">
              <a:solidFill>
                <a:srgbClr val="095CC4"/>
              </a:solidFill>
            </a:endParaRPr>
          </a:p>
        </p:txBody>
      </p:sp>
      <p:pic>
        <p:nvPicPr>
          <p:cNvPr id="10242" name="Picture 2" descr="IMG_015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9088" y="-488950"/>
            <a:ext cx="13642976" cy="1023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3" name="AutoShape 3"/>
          <p:cNvSpPr>
            <a:spLocks/>
          </p:cNvSpPr>
          <p:nvPr/>
        </p:nvSpPr>
        <p:spPr bwMode="auto">
          <a:xfrm>
            <a:off x="2260600" y="179388"/>
            <a:ext cx="8267700" cy="1778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/>
          <a:p>
            <a:r>
              <a:rPr lang="en-US" sz="7000" b="1">
                <a:solidFill>
                  <a:srgbClr val="BA120A"/>
                </a:solidFill>
              </a:rPr>
              <a:t>Conclusion: "I AM"</a:t>
            </a:r>
          </a:p>
          <a:p>
            <a:r>
              <a:rPr lang="en-US" sz="4000" b="1"/>
              <a:t>(Revelation 1:8 &amp; 22:13)</a:t>
            </a:r>
            <a:endParaRPr lang="en-US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2464D"/>
      </a:dk2>
      <a:lt2>
        <a:srgbClr val="D4D6D9"/>
      </a:lt2>
      <a:accent1>
        <a:srgbClr val="095CC4"/>
      </a:accent1>
      <a:accent2>
        <a:srgbClr val="1B8518"/>
      </a:accent2>
      <a:accent3>
        <a:srgbClr val="FFFFFF"/>
      </a:accent3>
      <a:accent4>
        <a:srgbClr val="000000"/>
      </a:accent4>
      <a:accent5>
        <a:srgbClr val="AAB5DE"/>
      </a:accent5>
      <a:accent6>
        <a:srgbClr val="177815"/>
      </a:accent6>
      <a:hlink>
        <a:srgbClr val="0000FF"/>
      </a:hlink>
      <a:folHlink>
        <a:srgbClr val="FF00FF"/>
      </a:folHlink>
    </a:clrScheme>
    <a:fontScheme name="Office Them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 w="254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34290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 w="254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34290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2464D"/>
      </a:dk2>
      <a:lt2>
        <a:srgbClr val="D4D6D9"/>
      </a:lt2>
      <a:accent1>
        <a:srgbClr val="095CC4"/>
      </a:accent1>
      <a:accent2>
        <a:srgbClr val="1B8518"/>
      </a:accent2>
      <a:accent3>
        <a:srgbClr val="FFFFFF"/>
      </a:accent3>
      <a:accent4>
        <a:srgbClr val="000000"/>
      </a:accent4>
      <a:accent5>
        <a:srgbClr val="AAB5DE"/>
      </a:accent5>
      <a:accent6>
        <a:srgbClr val="177815"/>
      </a:accent6>
      <a:hlink>
        <a:srgbClr val="0000FF"/>
      </a:hlink>
      <a:folHlink>
        <a:srgbClr val="FF00FF"/>
      </a:folHlink>
    </a:clrScheme>
    <a:fontScheme name="Office Them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 w="254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34290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 w="254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34290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2464D"/>
      </a:dk2>
      <a:lt2>
        <a:srgbClr val="D4D6D9"/>
      </a:lt2>
      <a:accent1>
        <a:srgbClr val="095CC4"/>
      </a:accent1>
      <a:accent2>
        <a:srgbClr val="1B8518"/>
      </a:accent2>
      <a:accent3>
        <a:srgbClr val="FFFFFF"/>
      </a:accent3>
      <a:accent4>
        <a:srgbClr val="000000"/>
      </a:accent4>
      <a:accent5>
        <a:srgbClr val="AAB5DE"/>
      </a:accent5>
      <a:accent6>
        <a:srgbClr val="177815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43</Words>
  <Application>Microsoft Office PowerPoint</Application>
  <PresentationFormat>Custom</PresentationFormat>
  <Paragraphs>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Helvetica Light</vt:lpstr>
      <vt:lpstr>Avenir Roman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keisers</cp:lastModifiedBy>
  <cp:revision>1</cp:revision>
  <dcterms:modified xsi:type="dcterms:W3CDTF">2014-04-02T21:06:17Z</dcterms:modified>
</cp:coreProperties>
</file>