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31A54-B38F-CA46-95A4-2A8A38AE5D92}" type="datetimeFigureOut">
              <a:rPr lang="en-US" smtClean="0"/>
              <a:t>10/3/12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7B503-B510-024C-8732-FF7BAC60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B503-B510-024C-8732-FF7BAC6031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2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0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0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0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1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19C9-1EAF-0A4B-BE32-A6F7AE7CA5DE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83F25-48EB-3C44-9612-B08953AE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7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3">
            <a:alphaModFix amt="2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450" y="150850"/>
            <a:ext cx="9144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500" dirty="0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Dennis Jones, President</a:t>
            </a:r>
          </a:p>
          <a:p>
            <a:pPr eaLnBrk="1" hangingPunct="1"/>
            <a:r>
              <a:rPr lang="en-US" sz="5100" dirty="0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Heritage Christian University</a:t>
            </a:r>
          </a:p>
          <a:p>
            <a:pPr eaLnBrk="1" hangingPunct="1"/>
            <a:endParaRPr lang="en-US" sz="3800" dirty="0">
              <a:solidFill>
                <a:schemeClr val="accent6">
                  <a:lumMod val="50000"/>
                </a:schemeClr>
              </a:solidFill>
              <a:latin typeface="Goudy Old Style"/>
              <a:cs typeface="Goudy Old Style"/>
            </a:endParaRPr>
          </a:p>
          <a:p>
            <a:pPr eaLnBrk="1" hangingPunct="1"/>
            <a:r>
              <a:rPr lang="en-US" sz="4500" dirty="0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P.O. Box HCU</a:t>
            </a:r>
          </a:p>
          <a:p>
            <a:pPr eaLnBrk="1" hangingPunct="1"/>
            <a:r>
              <a:rPr lang="en-US" sz="4500" dirty="0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Florence, AL 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35630</a:t>
            </a:r>
            <a:endParaRPr lang="en-US" sz="4500" dirty="0">
              <a:solidFill>
                <a:schemeClr val="accent6">
                  <a:lumMod val="50000"/>
                </a:schemeClr>
              </a:solidFill>
              <a:latin typeface="Goudy Old Style"/>
              <a:cs typeface="Goudy Old Style"/>
            </a:endParaRPr>
          </a:p>
          <a:p>
            <a:pPr eaLnBrk="1" hangingPunct="1"/>
            <a:r>
              <a:rPr lang="en-US" sz="4500" dirty="0" err="1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djones@hcu.edu</a:t>
            </a:r>
            <a:endParaRPr lang="en-US" sz="4500" dirty="0">
              <a:solidFill>
                <a:schemeClr val="accent6">
                  <a:lumMod val="50000"/>
                </a:schemeClr>
              </a:solidFill>
              <a:latin typeface="Goudy Old Style"/>
              <a:cs typeface="Goudy Old Style"/>
            </a:endParaRPr>
          </a:p>
          <a:p>
            <a:pPr eaLnBrk="1" hangingPunct="1"/>
            <a:r>
              <a:rPr lang="en-US" sz="4500" dirty="0">
                <a:solidFill>
                  <a:schemeClr val="accent6">
                    <a:lumMod val="50000"/>
                  </a:schemeClr>
                </a:solidFill>
                <a:latin typeface="Goudy Old Style"/>
                <a:cs typeface="Goudy Old Style"/>
              </a:rPr>
              <a:t>256-766-6610</a:t>
            </a:r>
          </a:p>
        </p:txBody>
      </p:sp>
      <p:pic>
        <p:nvPicPr>
          <p:cNvPr id="8" name="Picture 4" descr="hcu logo full colo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24" y="5310188"/>
            <a:ext cx="3886835" cy="939800"/>
          </a:xfrm>
          <a:prstGeom prst="rect">
            <a:avLst/>
          </a:prstGeom>
          <a:noFill/>
          <a:ln w="38100" cmpd="sng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5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51" y="4708576"/>
            <a:ext cx="8389917" cy="1656829"/>
          </a:xfrm>
        </p:spPr>
        <p:txBody>
          <a:bodyPr>
            <a:normAutofit/>
          </a:bodyPr>
          <a:lstStyle/>
          <a:p>
            <a:pPr algn="dist"/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Rockwell"/>
                <a:cs typeface="Rockwell"/>
              </a:rPr>
              <a:t>PATIENCE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477" y="6066352"/>
            <a:ext cx="7004212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Gabriola"/>
                <a:cs typeface="Gabriola"/>
              </a:rPr>
              <a:t>“Don’t just do something, stand there.”</a:t>
            </a:r>
            <a:endParaRPr lang="en-US" dirty="0">
              <a:solidFill>
                <a:schemeClr val="bg2">
                  <a:lumMod val="75000"/>
                </a:schemeClr>
              </a:solidFill>
              <a:latin typeface="Gabriola"/>
              <a:cs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30442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6172" y="119451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What is Patience?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7238" y="1736276"/>
            <a:ext cx="7004212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93300"/>
                </a:solidFill>
                <a:latin typeface="Gabriola"/>
                <a:cs typeface="Gabriola"/>
              </a:rPr>
              <a:t>“The quality or habit of enduring without complaint”</a:t>
            </a:r>
            <a:endParaRPr lang="en-US" sz="4400" dirty="0">
              <a:solidFill>
                <a:srgbClr val="993300"/>
              </a:solidFill>
              <a:latin typeface="Gabriola"/>
              <a:cs typeface="Gabriola"/>
            </a:endParaRPr>
          </a:p>
        </p:txBody>
      </p:sp>
      <p:sp>
        <p:nvSpPr>
          <p:cNvPr id="11" name="Double Brace 10"/>
          <p:cNvSpPr/>
          <p:nvPr/>
        </p:nvSpPr>
        <p:spPr>
          <a:xfrm>
            <a:off x="2464374" y="1574121"/>
            <a:ext cx="6427138" cy="2020596"/>
          </a:xfrm>
          <a:prstGeom prst="bracePair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3344" y="5214266"/>
            <a:ext cx="8389917" cy="1656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PATIENCE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8258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99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9" y="-263561"/>
            <a:ext cx="8382111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This is a Bible subject!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2358" y="1418116"/>
            <a:ext cx="7004212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Hebrews 12:1</a:t>
            </a:r>
          </a:p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1 Timothy 6:11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Gabriola"/>
              <a:cs typeface="Gabriola"/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5455371" y="1206464"/>
            <a:ext cx="3155841" cy="2020596"/>
          </a:xfrm>
          <a:prstGeom prst="bracePair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6303" y="5242335"/>
            <a:ext cx="8389917" cy="1656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PATIENCE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8258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99" y="-244317"/>
            <a:ext cx="9041501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This is a Needed Subject!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4250" y="1667576"/>
            <a:ext cx="7004212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Hebrews 6:9-11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Gabriola"/>
              <a:cs typeface="Gabriol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6303" y="5242335"/>
            <a:ext cx="8389917" cy="1656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PATIENCE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5455371" y="1206464"/>
            <a:ext cx="3155841" cy="2020596"/>
          </a:xfrm>
          <a:prstGeom prst="bracePair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-1884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What Patience is NOT: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494" y="1294926"/>
            <a:ext cx="7004212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Inaction</a:t>
            </a:r>
          </a:p>
          <a:p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Procrastination</a:t>
            </a:r>
          </a:p>
          <a:p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Indecision</a:t>
            </a:r>
          </a:p>
          <a:p>
            <a:endParaRPr lang="en-US" dirty="0"/>
          </a:p>
        </p:txBody>
      </p:sp>
      <p:sp>
        <p:nvSpPr>
          <p:cNvPr id="5" name="Double Brace 4"/>
          <p:cNvSpPr/>
          <p:nvPr/>
        </p:nvSpPr>
        <p:spPr>
          <a:xfrm>
            <a:off x="5455371" y="1273818"/>
            <a:ext cx="3155841" cy="2020596"/>
          </a:xfrm>
          <a:prstGeom prst="bracePair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6303" y="5242335"/>
            <a:ext cx="8389917" cy="1656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PATIENCE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8258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Little_More_Patience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8988" y="-134707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What Patience IS: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1498" y="1590602"/>
            <a:ext cx="7004212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Self control</a:t>
            </a:r>
          </a:p>
          <a:p>
            <a:r>
              <a:rPr lang="en-US" sz="160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Trusting in God</a:t>
            </a:r>
          </a:p>
          <a:p>
            <a:r>
              <a:rPr lang="en-US" sz="160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Godliness</a:t>
            </a:r>
          </a:p>
          <a:p>
            <a:r>
              <a:rPr lang="en-US" sz="16000" dirty="0" smtClean="0">
                <a:solidFill>
                  <a:schemeClr val="accent6">
                    <a:lumMod val="50000"/>
                  </a:schemeClr>
                </a:solidFill>
                <a:latin typeface="Gabriola"/>
                <a:cs typeface="Gabriola"/>
              </a:rPr>
              <a:t>Stress management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  <a:latin typeface="Gabriola"/>
              <a:cs typeface="Gabriola"/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4348903" y="1273818"/>
            <a:ext cx="4127610" cy="3075275"/>
          </a:xfrm>
          <a:prstGeom prst="bracePair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6303" y="5242335"/>
            <a:ext cx="8389917" cy="1656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PATIENCE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8258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101</Words>
  <Application>Microsoft Macintosh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PATIENCE</vt:lpstr>
      <vt:lpstr>What is Patience?</vt:lpstr>
      <vt:lpstr>This is a Bible subject!</vt:lpstr>
      <vt:lpstr>This is a Needed Subject!</vt:lpstr>
      <vt:lpstr>What Patience is NOT:</vt:lpstr>
      <vt:lpstr>What Patience IS: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Patience</dc:title>
  <dc:creator>Pat Moon</dc:creator>
  <cp:lastModifiedBy>Pat Moon</cp:lastModifiedBy>
  <cp:revision>16</cp:revision>
  <dcterms:created xsi:type="dcterms:W3CDTF">2012-10-01T14:45:16Z</dcterms:created>
  <dcterms:modified xsi:type="dcterms:W3CDTF">2012-10-03T15:23:03Z</dcterms:modified>
</cp:coreProperties>
</file>