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62" r:id="rId2"/>
    <p:sldId id="263" r:id="rId3"/>
    <p:sldId id="264" r:id="rId4"/>
    <p:sldId id="265" r:id="rId5"/>
    <p:sldId id="266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9C2C3D"/>
    <a:srgbClr val="F2F4A8"/>
    <a:srgbClr val="DEEE9A"/>
    <a:srgbClr val="3E6A0A"/>
    <a:srgbClr val="FCD32A"/>
    <a:srgbClr val="BD275B"/>
    <a:srgbClr val="A32350"/>
    <a:srgbClr val="FFF9B9"/>
    <a:srgbClr val="FA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16ED7-1BB3-5D46-8693-C26DF91298B9}" type="datetimeFigureOut">
              <a:rPr lang="en-US" smtClean="0"/>
              <a:t>4/4/12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26169-157C-7646-8841-00ADD08E3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53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C87F-2240-B34D-B7D1-474D2120C5C5}" type="datetimeFigureOut">
              <a:rPr lang="en-US" smtClean="0"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7F09-B85A-3949-B9F7-FE9B5FAD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0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C87F-2240-B34D-B7D1-474D2120C5C5}" type="datetimeFigureOut">
              <a:rPr lang="en-US" smtClean="0"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7F09-B85A-3949-B9F7-FE9B5FAD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0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C87F-2240-B34D-B7D1-474D2120C5C5}" type="datetimeFigureOut">
              <a:rPr lang="en-US" smtClean="0"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7F09-B85A-3949-B9F7-FE9B5FAD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C87F-2240-B34D-B7D1-474D2120C5C5}" type="datetimeFigureOut">
              <a:rPr lang="en-US" smtClean="0"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7F09-B85A-3949-B9F7-FE9B5FAD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2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C87F-2240-B34D-B7D1-474D2120C5C5}" type="datetimeFigureOut">
              <a:rPr lang="en-US" smtClean="0"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7F09-B85A-3949-B9F7-FE9B5FAD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6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C87F-2240-B34D-B7D1-474D2120C5C5}" type="datetimeFigureOut">
              <a:rPr lang="en-US" smtClean="0"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7F09-B85A-3949-B9F7-FE9B5FAD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7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C87F-2240-B34D-B7D1-474D2120C5C5}" type="datetimeFigureOut">
              <a:rPr lang="en-US" smtClean="0"/>
              <a:t>4/4/12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7F09-B85A-3949-B9F7-FE9B5FAD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3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C87F-2240-B34D-B7D1-474D2120C5C5}" type="datetimeFigureOut">
              <a:rPr lang="en-US" smtClean="0"/>
              <a:t>4/4/12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7F09-B85A-3949-B9F7-FE9B5FAD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6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C87F-2240-B34D-B7D1-474D2120C5C5}" type="datetimeFigureOut">
              <a:rPr lang="en-US" smtClean="0"/>
              <a:t>4/4/12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7F09-B85A-3949-B9F7-FE9B5FAD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2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C87F-2240-B34D-B7D1-474D2120C5C5}" type="datetimeFigureOut">
              <a:rPr lang="en-US" smtClean="0"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7F09-B85A-3949-B9F7-FE9B5FAD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C87F-2240-B34D-B7D1-474D2120C5C5}" type="datetimeFigureOut">
              <a:rPr lang="en-US" smtClean="0"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7F09-B85A-3949-B9F7-FE9B5FAD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EC87F-2240-B34D-B7D1-474D2120C5C5}" type="datetimeFigureOut">
              <a:rPr lang="en-US" smtClean="0"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57F09-B85A-3949-B9F7-FE9B5FAD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3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480868353_58574a839b_z.jp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5416" y="0"/>
            <a:ext cx="1042546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61865" y="519095"/>
            <a:ext cx="9937778" cy="190205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7200" b="1" dirty="0" smtClean="0">
                <a:ln w="50800"/>
                <a:solidFill>
                  <a:srgbClr val="9C2C3D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dobe Caslon Pro"/>
                <a:cs typeface="Adobe Caslon Pro"/>
              </a:rPr>
              <a:t>RESURRECTION</a:t>
            </a:r>
          </a:p>
          <a:p>
            <a:pPr algn="ctr">
              <a:lnSpc>
                <a:spcPct val="80000"/>
              </a:lnSpc>
            </a:pPr>
            <a:r>
              <a:rPr lang="en-US" sz="7200" b="1" dirty="0" smtClean="0">
                <a:ln w="50800"/>
                <a:solidFill>
                  <a:srgbClr val="9C2C3D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dobe Caslon Pro"/>
                <a:cs typeface="Adobe Caslon Pro"/>
              </a:rPr>
              <a:t>DAY</a:t>
            </a:r>
            <a:endParaRPr lang="en-US" sz="7200" b="1" dirty="0">
              <a:ln w="50800"/>
              <a:solidFill>
                <a:srgbClr val="9C2C3D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60185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5480868353_58574a839b_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5416" y="0"/>
            <a:ext cx="1042546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8682" y="475599"/>
            <a:ext cx="8283443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7200" b="1" dirty="0" smtClean="0">
                <a:ln w="50800"/>
                <a:solidFill>
                  <a:srgbClr val="9C2C3D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dobe Caslon Pro"/>
                <a:cs typeface="Adobe Caslon Pro"/>
              </a:rPr>
              <a:t>What is the </a:t>
            </a:r>
          </a:p>
          <a:p>
            <a:pPr algn="ctr"/>
            <a:r>
              <a:rPr lang="en-US" sz="7200" b="1" dirty="0" smtClean="0">
                <a:ln w="50800"/>
                <a:solidFill>
                  <a:srgbClr val="9C2C3D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dobe Caslon Pro"/>
                <a:cs typeface="Adobe Caslon Pro"/>
              </a:rPr>
              <a:t>Resurrection</a:t>
            </a:r>
            <a:r>
              <a:rPr lang="en-US" sz="7200" b="1" dirty="0" smtClean="0">
                <a:ln w="50800"/>
                <a:solidFill>
                  <a:srgbClr val="9C2C3D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dobe Caslon Pro"/>
                <a:cs typeface="Adobe Caslon Pro"/>
              </a:rPr>
              <a:t>?</a:t>
            </a:r>
            <a:endParaRPr lang="en-US" sz="7200" b="1" dirty="0">
              <a:ln w="50800"/>
              <a:solidFill>
                <a:srgbClr val="9C2C3D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181325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5480868353_58574a839b_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5416" y="0"/>
            <a:ext cx="1042546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3428" y="436317"/>
            <a:ext cx="8283443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7200" b="1" dirty="0" smtClean="0">
                <a:ln w="50800"/>
                <a:solidFill>
                  <a:srgbClr val="9C2C3D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dobe Caslon Pro"/>
                <a:cs typeface="Adobe Caslon Pro"/>
              </a:rPr>
              <a:t>What happens</a:t>
            </a:r>
          </a:p>
          <a:p>
            <a:pPr algn="ctr"/>
            <a:r>
              <a:rPr lang="en-US" sz="7200" b="1" dirty="0" smtClean="0">
                <a:ln w="50800"/>
                <a:solidFill>
                  <a:srgbClr val="9C2C3D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dobe Caslon Pro"/>
                <a:cs typeface="Adobe Caslon Pro"/>
              </a:rPr>
              <a:t>When I die?</a:t>
            </a:r>
            <a:endParaRPr lang="en-US" sz="7200" b="1" dirty="0">
              <a:ln w="50800"/>
              <a:solidFill>
                <a:srgbClr val="9C2C3D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181325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5480868353_58574a839b_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5416" y="0"/>
            <a:ext cx="1042546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2720" y="388156"/>
            <a:ext cx="8283443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7200" b="1" dirty="0" smtClean="0">
                <a:ln w="50800"/>
                <a:solidFill>
                  <a:srgbClr val="9C2C3D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dobe Caslon Pro"/>
                <a:cs typeface="Adobe Caslon Pro"/>
              </a:rPr>
              <a:t>What happens to</a:t>
            </a:r>
          </a:p>
          <a:p>
            <a:pPr algn="ctr"/>
            <a:r>
              <a:rPr lang="en-US" sz="7200" b="1" dirty="0" smtClean="0">
                <a:ln w="50800"/>
                <a:solidFill>
                  <a:srgbClr val="9C2C3D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dobe Caslon Pro"/>
                <a:cs typeface="Adobe Caslon Pro"/>
              </a:rPr>
              <a:t>My Spirit?</a:t>
            </a:r>
          </a:p>
        </p:txBody>
      </p:sp>
    </p:spTree>
    <p:extLst>
      <p:ext uri="{BB962C8B-B14F-4D97-AF65-F5344CB8AC3E}">
        <p14:creationId xmlns:p14="http://schemas.microsoft.com/office/powerpoint/2010/main" val="1813259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5480868353_58574a839b_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5416" y="0"/>
            <a:ext cx="1042546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8593" y="597660"/>
            <a:ext cx="8283443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7200" b="1" dirty="0" smtClean="0">
                <a:ln w="50800"/>
                <a:solidFill>
                  <a:srgbClr val="9C2C3D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dobe Caslon Pro"/>
                <a:cs typeface="Adobe Caslon Pro"/>
              </a:rPr>
              <a:t>What happens to</a:t>
            </a:r>
          </a:p>
          <a:p>
            <a:pPr algn="ctr"/>
            <a:r>
              <a:rPr lang="en-US" sz="7200" b="1" dirty="0" smtClean="0">
                <a:ln w="50800"/>
                <a:solidFill>
                  <a:srgbClr val="9C2C3D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dobe Caslon Pro"/>
                <a:cs typeface="Adobe Caslon Pro"/>
              </a:rPr>
              <a:t>My Body?</a:t>
            </a:r>
            <a:endParaRPr lang="en-US" sz="7200" b="1" dirty="0">
              <a:ln w="50800"/>
              <a:solidFill>
                <a:srgbClr val="9C2C3D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1813259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07255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00268" y="487447"/>
            <a:ext cx="494350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F9B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dobe Caslon Pro SmBd"/>
                <a:cs typeface="Adobe Caslon Pro SmBd"/>
              </a:rPr>
              <a:t>How is</a:t>
            </a:r>
          </a:p>
          <a:p>
            <a:pPr algn="ctr"/>
            <a:r>
              <a:rPr lang="en-US" sz="7200" dirty="0" smtClean="0">
                <a:solidFill>
                  <a:srgbClr val="FFF9B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dobe Caslon Pro SmBd"/>
                <a:cs typeface="Adobe Caslon Pro SmBd"/>
              </a:rPr>
              <a:t>my body like </a:t>
            </a:r>
          </a:p>
          <a:p>
            <a:pPr algn="ctr"/>
            <a:r>
              <a:rPr lang="en-US" sz="7200" dirty="0" smtClean="0">
                <a:solidFill>
                  <a:srgbClr val="FFF9B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dobe Caslon Pro SmBd"/>
                <a:cs typeface="Adobe Caslon Pro SmBd"/>
              </a:rPr>
              <a:t>a seed?</a:t>
            </a:r>
            <a:endParaRPr lang="en-US" sz="7200" dirty="0">
              <a:solidFill>
                <a:srgbClr val="FFF9B9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dobe Caslon Pro SmBd"/>
              <a:cs typeface="Adobe Caslon Pro SmBd"/>
            </a:endParaRPr>
          </a:p>
        </p:txBody>
      </p:sp>
    </p:spTree>
    <p:extLst>
      <p:ext uri="{BB962C8B-B14F-4D97-AF65-F5344CB8AC3E}">
        <p14:creationId xmlns:p14="http://schemas.microsoft.com/office/powerpoint/2010/main" val="184057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33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Heritage Christian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Moon</dc:creator>
  <cp:lastModifiedBy>Pat Moon</cp:lastModifiedBy>
  <cp:revision>9</cp:revision>
  <cp:lastPrinted>2012-04-04T13:32:54Z</cp:lastPrinted>
  <dcterms:created xsi:type="dcterms:W3CDTF">2012-04-03T15:04:09Z</dcterms:created>
  <dcterms:modified xsi:type="dcterms:W3CDTF">2012-04-04T13:33:50Z</dcterms:modified>
</cp:coreProperties>
</file>