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9" r:id="rId2"/>
    <p:sldId id="258" r:id="rId3"/>
    <p:sldId id="260" r:id="rId4"/>
    <p:sldId id="261" r:id="rId5"/>
    <p:sldId id="262" r:id="rId6"/>
    <p:sldId id="263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35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0AF845C-6B37-44BE-A26F-EDE82751DB9B}" type="datetimeFigureOut">
              <a:rPr lang="en-US"/>
              <a:pPr>
                <a:defRPr/>
              </a:pPr>
              <a:t>6/20/2013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BEAA8EF-F1BC-4EA2-B8B2-EB91F61F8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1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A8016-EBEB-4D3D-9198-BDBAB015872D}" type="datetimeFigureOut">
              <a:rPr lang="en-US"/>
              <a:pPr>
                <a:defRPr/>
              </a:pPr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D3E29-2C63-42F3-B975-BDB8588E6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2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D4148-C2CB-4CBA-A0E8-110BE67A76E5}" type="datetimeFigureOut">
              <a:rPr lang="en-US"/>
              <a:pPr>
                <a:defRPr/>
              </a:pPr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F27AA-BF17-49DF-AB45-58230A6B6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6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8D352-B0C2-4897-94C4-3EAA162BC757}" type="datetimeFigureOut">
              <a:rPr lang="en-US"/>
              <a:pPr>
                <a:defRPr/>
              </a:pPr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A5A36-9239-4A8B-B81F-1EDE43636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0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1644A-9DEB-4559-9A2D-EA3C5325BB9B}" type="datetimeFigureOut">
              <a:rPr lang="en-US"/>
              <a:pPr>
                <a:defRPr/>
              </a:pPr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5005D-1DF3-4532-A731-1E9C4D62C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1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3BB79-7B55-42C9-949F-3C36B2BD5885}" type="datetimeFigureOut">
              <a:rPr lang="en-US"/>
              <a:pPr>
                <a:defRPr/>
              </a:pPr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CF408-C998-48AD-9D2E-CB5DFCD82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1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FDA54-0395-406D-B5C0-319D4A127AB5}" type="datetimeFigureOut">
              <a:rPr lang="en-US"/>
              <a:pPr>
                <a:defRPr/>
              </a:pPr>
              <a:t>6/20/2013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EA72E-B84D-4E8F-AFF9-98C1190A2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1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4DD78-160D-4E12-8238-46DA6B694D2D}" type="datetimeFigureOut">
              <a:rPr lang="en-US"/>
              <a:pPr>
                <a:defRPr/>
              </a:pPr>
              <a:t>6/20/2013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32E6E-F84C-4A84-BB44-CD55A9485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0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4604B-3C4C-4204-91A8-341D226A0192}" type="datetimeFigureOut">
              <a:rPr lang="en-US"/>
              <a:pPr>
                <a:defRPr/>
              </a:pPr>
              <a:t>6/20/2013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203-4D63-49B3-963F-686C98ED9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3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41A27-B703-4E8B-8EAE-EF5F59E044D1}" type="datetimeFigureOut">
              <a:rPr lang="en-US"/>
              <a:pPr>
                <a:defRPr/>
              </a:pPr>
              <a:t>6/20/2013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96DBA-2561-427F-A8D1-997DE3BBF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6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9C15-5EE3-4B89-B9C1-32BD66CA2F9B}" type="datetimeFigureOut">
              <a:rPr lang="en-US"/>
              <a:pPr>
                <a:defRPr/>
              </a:pPr>
              <a:t>6/20/2013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3B328-1576-4E3A-9962-950FD7949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0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49675-45A4-4092-BD87-A1EECB279926}" type="datetimeFigureOut">
              <a:rPr lang="en-US"/>
              <a:pPr>
                <a:defRPr/>
              </a:pPr>
              <a:t>6/20/2013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020AD-E1C3-4806-BD36-35100A905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2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0FEE27D-2912-429A-8CAA-C1619017EC68}" type="datetimeFigureOut">
              <a:rPr lang="en-US"/>
              <a:pPr>
                <a:defRPr/>
              </a:pPr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232340-498A-48AF-BF32-83BE7A7CF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38" y="0"/>
            <a:ext cx="65801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7938" y="1482725"/>
            <a:ext cx="9174163" cy="2127250"/>
          </a:xfrm>
          <a:prstGeom prst="rect">
            <a:avLst/>
          </a:prstGeom>
          <a:solidFill>
            <a:schemeClr val="bg2">
              <a:alpha val="58823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100" name="Title 1"/>
          <p:cNvSpPr>
            <a:spLocks noGrp="1"/>
          </p:cNvSpPr>
          <p:nvPr>
            <p:ph type="ctrTitle"/>
          </p:nvPr>
        </p:nvSpPr>
        <p:spPr>
          <a:xfrm>
            <a:off x="1331913" y="1878013"/>
            <a:ext cx="8915400" cy="1470025"/>
          </a:xfrm>
        </p:spPr>
        <p:txBody>
          <a:bodyPr/>
          <a:lstStyle/>
          <a:p>
            <a:pPr eaLnBrk="1" hangingPunct="1"/>
            <a:r>
              <a:rPr lang="en-US" sz="6000" smtClean="0">
                <a:latin typeface="Perpetua Titling MT" pitchFamily="18" charset="0"/>
              </a:rPr>
              <a:t>ways a father</a:t>
            </a:r>
            <a:br>
              <a:rPr lang="en-US" sz="6000" smtClean="0">
                <a:latin typeface="Perpetua Titling MT" pitchFamily="18" charset="0"/>
              </a:rPr>
            </a:br>
            <a:r>
              <a:rPr lang="en-US" sz="6000" smtClean="0">
                <a:latin typeface="Perpetua Titling MT" pitchFamily="18" charset="0"/>
              </a:rPr>
              <a:t> can love</a:t>
            </a:r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11104563" y="106362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2586038" cy="6858000"/>
          </a:xfrm>
          <a:prstGeom prst="rect">
            <a:avLst/>
          </a:prstGeom>
          <a:solidFill>
            <a:schemeClr val="bg2">
              <a:alpha val="58823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103" name="TextBox 4"/>
          <p:cNvSpPr txBox="1">
            <a:spLocks noChangeArrowheads="1"/>
          </p:cNvSpPr>
          <p:nvPr/>
        </p:nvSpPr>
        <p:spPr bwMode="auto">
          <a:xfrm>
            <a:off x="-220663" y="-989013"/>
            <a:ext cx="3544888" cy="778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50000">
                <a:latin typeface="Perpetua Titling MT" pitchFamily="18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>
          <a:xfrm>
            <a:off x="5408188" y="4911138"/>
            <a:ext cx="3408330" cy="215871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erpetua Titling MT"/>
                <a:ea typeface="+mn-ea"/>
                <a:cs typeface="Perpetua Titling MT"/>
              </a:rPr>
              <a:t>1   Corinthians   1 3 : 4-8      </a:t>
            </a:r>
            <a:endParaRPr lang="en-US" sz="54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0"/>
            <a:ext cx="5664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30163" y="852488"/>
            <a:ext cx="9174163" cy="987425"/>
          </a:xfrm>
          <a:prstGeom prst="rect">
            <a:avLst/>
          </a:prstGeom>
          <a:solidFill>
            <a:schemeClr val="bg2">
              <a:alpha val="58823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22225" y="647700"/>
            <a:ext cx="9144000" cy="1470025"/>
          </a:xfrm>
        </p:spPr>
        <p:txBody>
          <a:bodyPr/>
          <a:lstStyle/>
          <a:p>
            <a:pPr eaLnBrk="1" hangingPunct="1"/>
            <a:r>
              <a:rPr lang="en-US" sz="5400" smtClean="0">
                <a:latin typeface="Perpetua Titling MT" pitchFamily="18" charset="0"/>
              </a:rPr>
              <a:t>Unconditionally</a:t>
            </a:r>
          </a:p>
        </p:txBody>
      </p:sp>
      <p:sp>
        <p:nvSpPr>
          <p:cNvPr id="7" name="Rectangle 6"/>
          <p:cNvSpPr/>
          <p:nvPr/>
        </p:nvSpPr>
        <p:spPr>
          <a:xfrm>
            <a:off x="3610868" y="5384661"/>
            <a:ext cx="3408330" cy="215871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erpetua Titling MT"/>
                <a:ea typeface="+mn-ea"/>
                <a:cs typeface="Perpetua Titling MT"/>
              </a:rPr>
              <a:t>Luke 15:11-32</a:t>
            </a:r>
            <a:endParaRPr lang="en-US" sz="25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5664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30163" y="852488"/>
            <a:ext cx="9174163" cy="987425"/>
          </a:xfrm>
          <a:prstGeom prst="rect">
            <a:avLst/>
          </a:prstGeom>
          <a:solidFill>
            <a:schemeClr val="bg2">
              <a:alpha val="58823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148" name="Title 1"/>
          <p:cNvSpPr>
            <a:spLocks noGrp="1"/>
          </p:cNvSpPr>
          <p:nvPr>
            <p:ph type="ctrTitle"/>
          </p:nvPr>
        </p:nvSpPr>
        <p:spPr>
          <a:xfrm>
            <a:off x="22225" y="647700"/>
            <a:ext cx="9144000" cy="1470025"/>
          </a:xfrm>
        </p:spPr>
        <p:txBody>
          <a:bodyPr/>
          <a:lstStyle/>
          <a:p>
            <a:pPr eaLnBrk="1" hangingPunct="1"/>
            <a:r>
              <a:rPr lang="en-US" sz="5400" smtClean="0">
                <a:latin typeface="Perpetua Titling MT" pitchFamily="18" charset="0"/>
              </a:rPr>
              <a:t>protector</a:t>
            </a:r>
          </a:p>
        </p:txBody>
      </p:sp>
      <p:sp>
        <p:nvSpPr>
          <p:cNvPr id="7" name="Rectangle 6"/>
          <p:cNvSpPr/>
          <p:nvPr/>
        </p:nvSpPr>
        <p:spPr>
          <a:xfrm>
            <a:off x="4137734" y="5549471"/>
            <a:ext cx="3408330" cy="215871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erpetua Titling MT"/>
                <a:ea typeface="+mn-ea"/>
                <a:cs typeface="Perpetua Titling MT"/>
              </a:rPr>
              <a:t>Ephesians 6:4</a:t>
            </a:r>
            <a:endParaRPr lang="en-US" sz="25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5664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30163" y="852488"/>
            <a:ext cx="9174163" cy="987425"/>
          </a:xfrm>
          <a:prstGeom prst="rect">
            <a:avLst/>
          </a:prstGeom>
          <a:solidFill>
            <a:schemeClr val="bg2">
              <a:alpha val="58823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172" name="Title 1"/>
          <p:cNvSpPr>
            <a:spLocks noGrp="1"/>
          </p:cNvSpPr>
          <p:nvPr>
            <p:ph type="ctrTitle"/>
          </p:nvPr>
        </p:nvSpPr>
        <p:spPr>
          <a:xfrm>
            <a:off x="22225" y="647700"/>
            <a:ext cx="9144000" cy="1470025"/>
          </a:xfrm>
        </p:spPr>
        <p:txBody>
          <a:bodyPr/>
          <a:lstStyle/>
          <a:p>
            <a:pPr eaLnBrk="1" hangingPunct="1"/>
            <a:r>
              <a:rPr lang="en-US" sz="5400" smtClean="0">
                <a:latin typeface="Perpetua Titling MT" pitchFamily="18" charset="0"/>
              </a:rPr>
              <a:t>teacher</a:t>
            </a:r>
          </a:p>
        </p:txBody>
      </p:sp>
      <p:sp>
        <p:nvSpPr>
          <p:cNvPr id="8" name="Rectangle 7"/>
          <p:cNvSpPr/>
          <p:nvPr/>
        </p:nvSpPr>
        <p:spPr>
          <a:xfrm>
            <a:off x="3913451" y="5486634"/>
            <a:ext cx="3408330" cy="215871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erpetua Titling MT"/>
                <a:ea typeface="+mn-ea"/>
                <a:cs typeface="Perpetua Titling MT"/>
              </a:rPr>
              <a:t>Deuteronomy 6:4-9</a:t>
            </a:r>
            <a:endParaRPr lang="en-US" sz="25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5664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30163" y="852488"/>
            <a:ext cx="9174163" cy="987425"/>
          </a:xfrm>
          <a:prstGeom prst="rect">
            <a:avLst/>
          </a:prstGeom>
          <a:solidFill>
            <a:schemeClr val="bg2">
              <a:alpha val="58823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196" name="Title 1"/>
          <p:cNvSpPr>
            <a:spLocks noGrp="1"/>
          </p:cNvSpPr>
          <p:nvPr>
            <p:ph type="ctrTitle"/>
          </p:nvPr>
        </p:nvSpPr>
        <p:spPr>
          <a:xfrm>
            <a:off x="22225" y="647700"/>
            <a:ext cx="9144000" cy="1470025"/>
          </a:xfrm>
        </p:spPr>
        <p:txBody>
          <a:bodyPr/>
          <a:lstStyle/>
          <a:p>
            <a:pPr eaLnBrk="1" hangingPunct="1"/>
            <a:r>
              <a:rPr lang="en-US" sz="5400" smtClean="0">
                <a:latin typeface="Perpetua Titling MT" pitchFamily="18" charset="0"/>
              </a:rPr>
              <a:t>leader</a:t>
            </a:r>
          </a:p>
        </p:txBody>
      </p:sp>
      <p:sp>
        <p:nvSpPr>
          <p:cNvPr id="8" name="Rectangle 7"/>
          <p:cNvSpPr/>
          <p:nvPr/>
        </p:nvSpPr>
        <p:spPr>
          <a:xfrm>
            <a:off x="3913451" y="5486634"/>
            <a:ext cx="3408330" cy="215871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erpetua Titling MT"/>
                <a:ea typeface="+mn-ea"/>
                <a:cs typeface="Perpetua Titling MT"/>
              </a:rPr>
              <a:t>1 Corinthians 11:3</a:t>
            </a:r>
            <a:endParaRPr lang="en-US" sz="25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5664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30163" y="852488"/>
            <a:ext cx="9174163" cy="987425"/>
          </a:xfrm>
          <a:prstGeom prst="rect">
            <a:avLst/>
          </a:prstGeom>
          <a:solidFill>
            <a:schemeClr val="bg2">
              <a:alpha val="58823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220" name="Title 1"/>
          <p:cNvSpPr>
            <a:spLocks noGrp="1"/>
          </p:cNvSpPr>
          <p:nvPr>
            <p:ph type="ctrTitle"/>
          </p:nvPr>
        </p:nvSpPr>
        <p:spPr>
          <a:xfrm>
            <a:off x="22225" y="647700"/>
            <a:ext cx="9144000" cy="1470025"/>
          </a:xfrm>
        </p:spPr>
        <p:txBody>
          <a:bodyPr/>
          <a:lstStyle/>
          <a:p>
            <a:pPr eaLnBrk="1" hangingPunct="1"/>
            <a:r>
              <a:rPr lang="en-US" sz="5400" smtClean="0">
                <a:latin typeface="Perpetua Titling MT" pitchFamily="18" charset="0"/>
              </a:rPr>
              <a:t>provider</a:t>
            </a:r>
          </a:p>
        </p:txBody>
      </p:sp>
      <p:sp>
        <p:nvSpPr>
          <p:cNvPr id="8" name="Rectangle 7"/>
          <p:cNvSpPr/>
          <p:nvPr/>
        </p:nvSpPr>
        <p:spPr>
          <a:xfrm>
            <a:off x="3913451" y="5486634"/>
            <a:ext cx="3408330" cy="215871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erpetua Titling MT"/>
                <a:ea typeface="+mn-ea"/>
                <a:cs typeface="Perpetua Titling MT"/>
              </a:rPr>
              <a:t>Matthew 7:9-11</a:t>
            </a:r>
            <a:endParaRPr lang="en-US" sz="25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5664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30163" y="852488"/>
            <a:ext cx="9174163" cy="987425"/>
          </a:xfrm>
          <a:prstGeom prst="rect">
            <a:avLst/>
          </a:prstGeom>
          <a:solidFill>
            <a:schemeClr val="bg2">
              <a:alpha val="58823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244" name="Title 1"/>
          <p:cNvSpPr>
            <a:spLocks noGrp="1"/>
          </p:cNvSpPr>
          <p:nvPr>
            <p:ph type="ctrTitle"/>
          </p:nvPr>
        </p:nvSpPr>
        <p:spPr>
          <a:xfrm>
            <a:off x="1582738" y="647700"/>
            <a:ext cx="6165850" cy="1470025"/>
          </a:xfrm>
        </p:spPr>
        <p:txBody>
          <a:bodyPr/>
          <a:lstStyle/>
          <a:p>
            <a:pPr algn="dist" eaLnBrk="1" hangingPunct="1"/>
            <a:r>
              <a:rPr lang="en-US" sz="5400" smtClean="0">
                <a:latin typeface="Perpetua Titling MT" pitchFamily="18" charset="0"/>
              </a:rPr>
              <a:t>Disciplinarian</a:t>
            </a:r>
          </a:p>
        </p:txBody>
      </p:sp>
      <p:sp>
        <p:nvSpPr>
          <p:cNvPr id="8" name="Rectangle 7"/>
          <p:cNvSpPr/>
          <p:nvPr/>
        </p:nvSpPr>
        <p:spPr>
          <a:xfrm>
            <a:off x="3913451" y="5486634"/>
            <a:ext cx="3408330" cy="215871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erpetua Titling MT"/>
                <a:ea typeface="+mn-ea"/>
                <a:cs typeface="Perpetua Titling MT"/>
              </a:rPr>
              <a:t>Proverbs 13:24</a:t>
            </a:r>
            <a:endParaRPr lang="en-US" sz="25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5664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30163" y="852488"/>
            <a:ext cx="9174163" cy="987425"/>
          </a:xfrm>
          <a:prstGeom prst="rect">
            <a:avLst/>
          </a:prstGeom>
          <a:solidFill>
            <a:schemeClr val="bg2">
              <a:alpha val="58823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268" name="Title 1"/>
          <p:cNvSpPr>
            <a:spLocks noGrp="1"/>
          </p:cNvSpPr>
          <p:nvPr>
            <p:ph type="ctrTitle"/>
          </p:nvPr>
        </p:nvSpPr>
        <p:spPr>
          <a:xfrm>
            <a:off x="22225" y="647700"/>
            <a:ext cx="9144000" cy="1470025"/>
          </a:xfrm>
        </p:spPr>
        <p:txBody>
          <a:bodyPr/>
          <a:lstStyle/>
          <a:p>
            <a:pPr eaLnBrk="1" hangingPunct="1"/>
            <a:r>
              <a:rPr lang="en-US" sz="5400" smtClean="0">
                <a:latin typeface="Perpetua Titling MT" pitchFamily="18" charset="0"/>
              </a:rPr>
              <a:t>Promise keeper</a:t>
            </a:r>
          </a:p>
        </p:txBody>
      </p:sp>
      <p:sp>
        <p:nvSpPr>
          <p:cNvPr id="8" name="Rectangle 7"/>
          <p:cNvSpPr/>
          <p:nvPr/>
        </p:nvSpPr>
        <p:spPr>
          <a:xfrm>
            <a:off x="3913451" y="5486634"/>
            <a:ext cx="3408330" cy="215871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erpetua Titling MT"/>
                <a:ea typeface="+mn-ea"/>
                <a:cs typeface="Perpetua Titling MT"/>
              </a:rPr>
              <a:t>Ecclesiastes 5:5 </a:t>
            </a:r>
            <a:endParaRPr lang="en-US" sz="25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4" descr="hcu two color sea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6015038"/>
            <a:ext cx="12382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00213" y="1860550"/>
            <a:ext cx="6137275" cy="48482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Hear the Gospel of Jesus Christ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Goudy Old Style"/>
                <a:ea typeface="+mn-ea"/>
                <a:cs typeface="Goudy Old Style"/>
              </a:rPr>
              <a:t>Romans 10:17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accent2">
                  <a:lumMod val="50000"/>
                </a:schemeClr>
              </a:solidFill>
              <a:latin typeface="Goudy Old Style"/>
              <a:ea typeface="+mn-ea"/>
              <a:cs typeface="Goudy Old Sty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Believe that Jesus Christ is the Son of God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632523"/>
                </a:solidFill>
                <a:latin typeface="Goudy Old Style"/>
                <a:ea typeface="+mn-ea"/>
                <a:cs typeface="Goudy Old Style"/>
              </a:rPr>
              <a:t>John 8:24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rgbClr val="632523"/>
              </a:solidFill>
              <a:latin typeface="Goudy Old Style"/>
              <a:ea typeface="+mn-ea"/>
              <a:cs typeface="Goudy Old Sty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Repent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632523"/>
                </a:solidFill>
                <a:latin typeface="Goudy Old Style"/>
                <a:ea typeface="+mn-ea"/>
                <a:cs typeface="Goudy Old Style"/>
              </a:rPr>
              <a:t>Luke 13:3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rgbClr val="632523"/>
              </a:solidFill>
              <a:latin typeface="Goudy Old Style"/>
              <a:ea typeface="+mn-ea"/>
              <a:cs typeface="Goudy Old Sty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Confess faith in Jesus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632523"/>
                </a:solidFill>
                <a:latin typeface="Goudy Old Style"/>
                <a:ea typeface="+mn-ea"/>
                <a:cs typeface="Goudy Old Style"/>
              </a:rPr>
              <a:t>Romans 10:9-10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rgbClr val="632523"/>
              </a:solidFill>
              <a:latin typeface="Goudy Old Style"/>
              <a:ea typeface="+mn-ea"/>
              <a:cs typeface="Goudy Old Sty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Receive baptism for forgiveness of sin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632523"/>
                </a:solidFill>
                <a:latin typeface="Goudy Old Style"/>
                <a:ea typeface="+mn-ea"/>
                <a:cs typeface="Goudy Old Style"/>
              </a:rPr>
              <a:t>Acts 2:38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rgbClr val="632523"/>
              </a:solidFill>
              <a:latin typeface="Goudy Old Style"/>
              <a:ea typeface="+mn-ea"/>
              <a:cs typeface="Goudy Old Sty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Remain Faithful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632523"/>
                </a:solidFill>
                <a:latin typeface="Goudy Old Style"/>
                <a:ea typeface="+mn-ea"/>
                <a:cs typeface="Goudy Old Style"/>
              </a:rPr>
              <a:t>Revelation 2:10</a:t>
            </a:r>
            <a:endParaRPr lang="en-US" sz="2200" b="1" dirty="0">
              <a:latin typeface="Goudy Old Style"/>
              <a:ea typeface="+mn-ea"/>
              <a:cs typeface="Goudy Old Style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-30163" y="-65088"/>
            <a:ext cx="9174163" cy="1814513"/>
          </a:xfrm>
          <a:prstGeom prst="rect">
            <a:avLst/>
          </a:prstGeom>
          <a:solidFill>
            <a:schemeClr val="bg2">
              <a:alpha val="58823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294" name="Title 1"/>
          <p:cNvSpPr>
            <a:spLocks noGrp="1"/>
          </p:cNvSpPr>
          <p:nvPr>
            <p:ph type="title"/>
          </p:nvPr>
        </p:nvSpPr>
        <p:spPr>
          <a:xfrm>
            <a:off x="0" y="-65088"/>
            <a:ext cx="9144000" cy="1143001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800000"/>
                </a:solidFill>
                <a:latin typeface="Goudy Old Style" pitchFamily="18" charset="0"/>
              </a:rPr>
              <a:t>Salvation</a:t>
            </a:r>
          </a:p>
        </p:txBody>
      </p:sp>
      <p:sp>
        <p:nvSpPr>
          <p:cNvPr id="12295" name="TextBox 2"/>
          <p:cNvSpPr txBox="1">
            <a:spLocks noChangeArrowheads="1"/>
          </p:cNvSpPr>
          <p:nvPr/>
        </p:nvSpPr>
        <p:spPr bwMode="auto">
          <a:xfrm>
            <a:off x="0" y="922338"/>
            <a:ext cx="9144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800" b="1" dirty="0">
                <a:latin typeface="Monotype Corsiva" pitchFamily="66" charset="0"/>
              </a:rPr>
              <a:t>how to be saved</a:t>
            </a:r>
          </a:p>
          <a:p>
            <a:pPr algn="dist" eaLnBrk="1" hangingPunct="1"/>
            <a:endParaRPr lang="en-US" sz="2400" b="1" dirty="0">
              <a:latin typeface="Apple Chancery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825" y="1349375"/>
            <a:ext cx="87661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Goudy Old Style"/>
                <a:ea typeface="+mn-ea"/>
                <a:cs typeface="Goudy Old Style"/>
              </a:rPr>
              <a:t>1 Timothy 2:4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flipV="1">
            <a:off x="987425" y="901700"/>
            <a:ext cx="7389813" cy="20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81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MS PGothic</vt:lpstr>
      <vt:lpstr>Arial</vt:lpstr>
      <vt:lpstr>Calisto MT</vt:lpstr>
      <vt:lpstr>Goudy Old Style</vt:lpstr>
      <vt:lpstr>Perpetua Titling MT</vt:lpstr>
      <vt:lpstr>Apple Chancery</vt:lpstr>
      <vt:lpstr>Office Theme</vt:lpstr>
      <vt:lpstr>ways a father  can love</vt:lpstr>
      <vt:lpstr>Unconditionally</vt:lpstr>
      <vt:lpstr>protector</vt:lpstr>
      <vt:lpstr>teacher</vt:lpstr>
      <vt:lpstr>leader</vt:lpstr>
      <vt:lpstr>provider</vt:lpstr>
      <vt:lpstr>Disciplinarian</vt:lpstr>
      <vt:lpstr>Promise keeper</vt:lpstr>
      <vt:lpstr>Salvation</vt:lpstr>
    </vt:vector>
  </TitlesOfParts>
  <Company>Heritage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a father can love</dc:title>
  <dc:creator>Pat Moon</dc:creator>
  <cp:lastModifiedBy>Hickory Knoll</cp:lastModifiedBy>
  <cp:revision>9</cp:revision>
  <cp:lastPrinted>2013-06-13T19:11:51Z</cp:lastPrinted>
  <dcterms:created xsi:type="dcterms:W3CDTF">2013-06-13T18:33:05Z</dcterms:created>
  <dcterms:modified xsi:type="dcterms:W3CDTF">2013-06-20T17:28:32Z</dcterms:modified>
</cp:coreProperties>
</file>