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2" r:id="rId3"/>
    <p:sldId id="263" r:id="rId4"/>
    <p:sldId id="264" r:id="rId5"/>
    <p:sldId id="265" r:id="rId6"/>
    <p:sldId id="266" r:id="rId7"/>
    <p:sldId id="275" r:id="rId8"/>
    <p:sldId id="269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86" d="100"/>
          <a:sy n="86" d="100"/>
        </p:scale>
        <p:origin x="-1704" y="-4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40903A-C361-474E-A79E-59E901A3E67F}" type="datetimeFigureOut">
              <a:rPr lang="en-US" smtClean="0"/>
              <a:t>2/17/2014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B8D923-8388-C441-833C-6D42EF7F0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0685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94163B-4EE3-6E43-98F1-43926F5A961D}" type="datetimeFigureOut">
              <a:rPr lang="en-US" smtClean="0"/>
              <a:t>2/17/2014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067A2C-96EA-4341-B05E-FF46CB38BD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6278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1D72A-9C2E-2C48-BE2C-CE06CC887B39}" type="datetimeFigureOut">
              <a:rPr lang="en-US" smtClean="0"/>
              <a:t>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7D4B3-7F6A-6D49-A367-2DD580D5B2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520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1D72A-9C2E-2C48-BE2C-CE06CC887B39}" type="datetimeFigureOut">
              <a:rPr lang="en-US" smtClean="0"/>
              <a:t>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7D4B3-7F6A-6D49-A367-2DD580D5B2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678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1D72A-9C2E-2C48-BE2C-CE06CC887B39}" type="datetimeFigureOut">
              <a:rPr lang="en-US" smtClean="0"/>
              <a:t>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7D4B3-7F6A-6D49-A367-2DD580D5B2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598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1D72A-9C2E-2C48-BE2C-CE06CC887B39}" type="datetimeFigureOut">
              <a:rPr lang="en-US" smtClean="0"/>
              <a:t>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7D4B3-7F6A-6D49-A367-2DD580D5B2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356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1D72A-9C2E-2C48-BE2C-CE06CC887B39}" type="datetimeFigureOut">
              <a:rPr lang="en-US" smtClean="0"/>
              <a:t>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7D4B3-7F6A-6D49-A367-2DD580D5B2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315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1D72A-9C2E-2C48-BE2C-CE06CC887B39}" type="datetimeFigureOut">
              <a:rPr lang="en-US" smtClean="0"/>
              <a:t>2/17/2014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7D4B3-7F6A-6D49-A367-2DD580D5B2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054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1D72A-9C2E-2C48-BE2C-CE06CC887B39}" type="datetimeFigureOut">
              <a:rPr lang="en-US" smtClean="0"/>
              <a:t>2/17/2014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7D4B3-7F6A-6D49-A367-2DD580D5B2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078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1D72A-9C2E-2C48-BE2C-CE06CC887B39}" type="datetimeFigureOut">
              <a:rPr lang="en-US" smtClean="0"/>
              <a:t>2/17/2014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7D4B3-7F6A-6D49-A367-2DD580D5B2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684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1D72A-9C2E-2C48-BE2C-CE06CC887B39}" type="datetimeFigureOut">
              <a:rPr lang="en-US" smtClean="0"/>
              <a:t>2/17/2014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7D4B3-7F6A-6D49-A367-2DD580D5B2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469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1D72A-9C2E-2C48-BE2C-CE06CC887B39}" type="datetimeFigureOut">
              <a:rPr lang="en-US" smtClean="0"/>
              <a:t>2/17/2014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7D4B3-7F6A-6D49-A367-2DD580D5B2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156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1D72A-9C2E-2C48-BE2C-CE06CC887B39}" type="datetimeFigureOut">
              <a:rPr lang="en-US" smtClean="0"/>
              <a:t>2/17/2014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7D4B3-7F6A-6D49-A367-2DD580D5B2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48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A1D72A-9C2E-2C48-BE2C-CE06CC887B39}" type="datetimeFigureOut">
              <a:rPr lang="en-US" smtClean="0"/>
              <a:t>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17D4B3-7F6A-6D49-A367-2DD580D5B2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424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lide0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2721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07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4631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0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4631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09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46310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1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4631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1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4631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1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8495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1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4631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2934</TotalTime>
  <Words>0</Words>
  <Application>Microsoft Office PowerPoint</Application>
  <PresentationFormat>On-screen Show (4:3)</PresentationFormat>
  <Paragraphs>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Heritage Christian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 Moon</dc:creator>
  <cp:lastModifiedBy>keisers</cp:lastModifiedBy>
  <cp:revision>6</cp:revision>
  <cp:lastPrinted>2013-11-13T14:44:32Z</cp:lastPrinted>
  <dcterms:created xsi:type="dcterms:W3CDTF">2013-11-06T20:33:16Z</dcterms:created>
  <dcterms:modified xsi:type="dcterms:W3CDTF">2014-02-17T23:38:36Z</dcterms:modified>
</cp:coreProperties>
</file>