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342900" algn="ctr" defTabSz="584200">
      <a:defRPr sz="3600">
        <a:latin typeface="+mn-lt"/>
        <a:ea typeface="+mn-ea"/>
        <a:cs typeface="+mn-cs"/>
        <a:sym typeface="Helvetica Light"/>
      </a:defRPr>
    </a:lvl2pPr>
    <a:lvl3pPr indent="685800" algn="ctr" defTabSz="584200">
      <a:defRPr sz="3600">
        <a:latin typeface="+mn-lt"/>
        <a:ea typeface="+mn-ea"/>
        <a:cs typeface="+mn-cs"/>
        <a:sym typeface="Helvetica Light"/>
      </a:defRPr>
    </a:lvl3pPr>
    <a:lvl4pPr indent="1028700" algn="ctr" defTabSz="584200">
      <a:defRPr sz="3600">
        <a:latin typeface="+mn-lt"/>
        <a:ea typeface="+mn-ea"/>
        <a:cs typeface="+mn-cs"/>
        <a:sym typeface="Helvetica Light"/>
      </a:defRPr>
    </a:lvl4pPr>
    <a:lvl5pPr indent="1371600" algn="ctr" defTabSz="584200">
      <a:defRPr sz="3600">
        <a:latin typeface="+mn-lt"/>
        <a:ea typeface="+mn-ea"/>
        <a:cs typeface="+mn-cs"/>
        <a:sym typeface="Helvetica Light"/>
      </a:defRPr>
    </a:lvl5pPr>
    <a:lvl6pPr indent="1714500" algn="ctr" defTabSz="584200">
      <a:defRPr sz="3600">
        <a:latin typeface="+mn-lt"/>
        <a:ea typeface="+mn-ea"/>
        <a:cs typeface="+mn-cs"/>
        <a:sym typeface="Helvetica Light"/>
      </a:defRPr>
    </a:lvl6pPr>
    <a:lvl7pPr indent="2057400" algn="ctr" defTabSz="584200">
      <a:defRPr sz="3600">
        <a:latin typeface="+mn-lt"/>
        <a:ea typeface="+mn-ea"/>
        <a:cs typeface="+mn-cs"/>
        <a:sym typeface="Helvetica Light"/>
      </a:defRPr>
    </a:lvl7pPr>
    <a:lvl8pPr indent="2400300" algn="ctr" defTabSz="584200">
      <a:defRPr sz="3600">
        <a:latin typeface="+mn-lt"/>
        <a:ea typeface="+mn-ea"/>
        <a:cs typeface="+mn-cs"/>
        <a:sym typeface="Helvetica Light"/>
      </a:defRPr>
    </a:lvl8pPr>
    <a:lvl9pPr indent="27432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 b="def" i="def"/>
      <a:tcStyle>
        <a:tcBdr/>
        <a:fill>
          <a:solidFill>
            <a:srgbClr val="D2CFC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D6DF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 b="def" i="def"/>
      <a:tcStyle>
        <a:tcBdr/>
        <a:fill>
          <a:solidFill>
            <a:srgbClr val="D6D6D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8EAEA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" name="Shape 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body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6" name="Shape 6"/>
          <p:cNvSpPr/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/>
          <a:lstStyle>
            <a:lvl1pPr marL="280736" indent="-280736">
              <a:spcBef>
                <a:spcPts val="3200"/>
              </a:spcBef>
              <a:defRPr sz="2800"/>
            </a:lvl1pPr>
            <a:lvl2pPr marL="661736" indent="-280736">
              <a:spcBef>
                <a:spcPts val="3200"/>
              </a:spcBef>
              <a:defRPr sz="2800"/>
            </a:lvl2pPr>
            <a:lvl3pPr marL="1042736" indent="-280736">
              <a:spcBef>
                <a:spcPts val="3200"/>
              </a:spcBef>
              <a:defRPr sz="2800"/>
            </a:lvl3pPr>
            <a:lvl4pPr marL="1423736" indent="-280736">
              <a:spcBef>
                <a:spcPts val="3200"/>
              </a:spcBef>
              <a:defRPr sz="2800"/>
            </a:lvl4pPr>
            <a:lvl5pPr marL="1804736" indent="-280736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3429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6858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10287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13716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7145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20574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24003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27432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381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762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143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524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1905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286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2667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048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3429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3429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10287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7145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2057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24003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2743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kcofc.com" TargetMode="Externa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545031" y="4460047"/>
            <a:ext cx="11914738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8000">
                <a:solidFill>
                  <a:srgbClr val="095CC4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095CC4"/>
                </a:solidFill>
              </a:rPr>
              <a:t>The Depths of the Sea</a:t>
            </a:r>
          </a:p>
        </p:txBody>
      </p:sp>
      <p:sp>
        <p:nvSpPr>
          <p:cNvPr id="26" name="Shape 26"/>
          <p:cNvSpPr/>
          <p:nvPr/>
        </p:nvSpPr>
        <p:spPr>
          <a:xfrm>
            <a:off x="3419573" y="8445842"/>
            <a:ext cx="6165653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i="1" sz="3200">
                <a:solidFill>
                  <a:srgbClr val="133C73"/>
                </a:solidFill>
              </a:rPr>
              <a:t>Hickory Knoll Church of Christ</a:t>
            </a:r>
            <a:endParaRPr b="1" i="1" sz="3200">
              <a:solidFill>
                <a:srgbClr val="133C73"/>
              </a:solidFill>
            </a:endParaRPr>
          </a:p>
          <a:p>
            <a:pPr lvl="0">
              <a:defRPr sz="1800"/>
            </a:pPr>
            <a:r>
              <a:rPr b="1" i="1" sz="3200" u="sng">
                <a:solidFill>
                  <a:srgbClr val="BA120A"/>
                </a:solidFill>
                <a:hlinkClick r:id="rId2" invalidUrl="" action="" tgtFrame="" tooltip="" history="1" highlightClick="0" endSnd="0"/>
              </a:rPr>
              <a:t>www.hkcofc.com</a:t>
            </a:r>
            <a:r>
              <a:rPr b="1" i="1" sz="3200">
                <a:solidFill>
                  <a:srgbClr val="133C73"/>
                </a:solidFill>
              </a:rPr>
              <a:t> </a:t>
            </a:r>
          </a:p>
        </p:txBody>
      </p:sp>
      <p:pic>
        <p:nvPicPr>
          <p:cNvPr id="27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8572500"/>
            <a:ext cx="1481210" cy="9856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pasted-image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523590" y="8367536"/>
            <a:ext cx="1395605" cy="13956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G_018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3310" y="-15229"/>
            <a:ext cx="7338043" cy="978406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>
            <a:off x="7356673" y="4063881"/>
            <a:ext cx="5661869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6000">
                <a:solidFill>
                  <a:srgbClr val="62298A"/>
                </a:solidFill>
              </a:rPr>
              <a:t>Happy Easter! </a:t>
            </a:r>
            <a:endParaRPr b="1" sz="6000">
              <a:solidFill>
                <a:srgbClr val="62298A"/>
              </a:solidFill>
            </a:endParaRPr>
          </a:p>
          <a:p>
            <a:pPr lvl="0">
              <a:defRPr sz="1800"/>
            </a:pPr>
            <a:r>
              <a:rPr b="1" sz="6000">
                <a:solidFill>
                  <a:srgbClr val="62298A"/>
                </a:solidFill>
              </a:rPr>
              <a:t>Disney bound!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G_018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1315" y="363578"/>
            <a:ext cx="9233901" cy="91335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G_0180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8869" y="2863221"/>
            <a:ext cx="10787062" cy="6067722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683717" y="254000"/>
            <a:ext cx="11782033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7000">
                <a:solidFill>
                  <a:srgbClr val="095CC4"/>
                </a:solidFill>
              </a:rPr>
              <a:t>Malaysian Flight 370 </a:t>
            </a:r>
            <a:endParaRPr b="1" sz="7000">
              <a:solidFill>
                <a:srgbClr val="095CC4"/>
              </a:solidFill>
            </a:endParaRPr>
          </a:p>
          <a:p>
            <a:pPr lvl="0">
              <a:defRPr sz="1800"/>
            </a:pPr>
            <a:r>
              <a:rPr b="1" sz="7000">
                <a:solidFill>
                  <a:srgbClr val="095CC4"/>
                </a:solidFill>
              </a:rPr>
              <a:t>Still Missing after 7 Weeks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G_018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40378" y="-80373"/>
            <a:ext cx="13285554" cy="99911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G_017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80807" y="1860605"/>
            <a:ext cx="8043186" cy="60323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