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728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C974-B716-CB46-A014-AA8C110FCEC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A05D-21A3-BD4A-B183-4D35C7963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C974-B716-CB46-A014-AA8C110FCEC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A05D-21A3-BD4A-B183-4D35C7963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9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C974-B716-CB46-A014-AA8C110FCEC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A05D-21A3-BD4A-B183-4D35C7963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17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C974-B716-CB46-A014-AA8C110FCEC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A05D-21A3-BD4A-B183-4D35C7963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9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C974-B716-CB46-A014-AA8C110FCEC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A05D-21A3-BD4A-B183-4D35C7963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84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C974-B716-CB46-A014-AA8C110FCEC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A05D-21A3-BD4A-B183-4D35C7963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6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C974-B716-CB46-A014-AA8C110FCEC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A05D-21A3-BD4A-B183-4D35C7963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0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C974-B716-CB46-A014-AA8C110FCEC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A05D-21A3-BD4A-B183-4D35C7963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1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C974-B716-CB46-A014-AA8C110FCEC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A05D-21A3-BD4A-B183-4D35C7963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98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C974-B716-CB46-A014-AA8C110FCEC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A05D-21A3-BD4A-B183-4D35C7963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1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C974-B716-CB46-A014-AA8C110FCEC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A05D-21A3-BD4A-B183-4D35C7963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0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6C974-B716-CB46-A014-AA8C110FCEC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7A05D-21A3-BD4A-B183-4D35C7963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5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73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736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736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736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736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736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736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Heritage Christian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 Moon</dc:creator>
  <cp:lastModifiedBy>keisers</cp:lastModifiedBy>
  <cp:revision>2</cp:revision>
  <dcterms:created xsi:type="dcterms:W3CDTF">2013-10-25T20:07:50Z</dcterms:created>
  <dcterms:modified xsi:type="dcterms:W3CDTF">2014-02-17T23:22:42Z</dcterms:modified>
</cp:coreProperties>
</file>