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73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D5EC-2276-C044-A77C-483A3F7318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0B4-12DE-E249-AD18-FCB7E2C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6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D5EC-2276-C044-A77C-483A3F7318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0B4-12DE-E249-AD18-FCB7E2C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0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D5EC-2276-C044-A77C-483A3F7318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0B4-12DE-E249-AD18-FCB7E2C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3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D5EC-2276-C044-A77C-483A3F7318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0B4-12DE-E249-AD18-FCB7E2C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8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D5EC-2276-C044-A77C-483A3F7318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0B4-12DE-E249-AD18-FCB7E2C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81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D5EC-2276-C044-A77C-483A3F7318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0B4-12DE-E249-AD18-FCB7E2C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2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D5EC-2276-C044-A77C-483A3F7318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0B4-12DE-E249-AD18-FCB7E2C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0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D5EC-2276-C044-A77C-483A3F7318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0B4-12DE-E249-AD18-FCB7E2C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0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D5EC-2276-C044-A77C-483A3F7318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0B4-12DE-E249-AD18-FCB7E2C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4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D5EC-2276-C044-A77C-483A3F7318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0B4-12DE-E249-AD18-FCB7E2C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7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D5EC-2276-C044-A77C-483A3F7318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E0B4-12DE-E249-AD18-FCB7E2C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1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D5EC-2276-C044-A77C-483A3F7318B8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6E0B4-12DE-E249-AD18-FCB7E2C9B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id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722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8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84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84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84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84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184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113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989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113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Heritage Christian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Moon</dc:creator>
  <cp:lastModifiedBy>keisers</cp:lastModifiedBy>
  <cp:revision>3</cp:revision>
  <dcterms:created xsi:type="dcterms:W3CDTF">2013-09-27T16:32:42Z</dcterms:created>
  <dcterms:modified xsi:type="dcterms:W3CDTF">2014-02-17T23:29:32Z</dcterms:modified>
</cp:coreProperties>
</file>