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72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73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B81A-0C40-6445-843B-4D62315C8F61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8BBF-7279-5F4C-A8A8-E9FAB7A24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3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D5EC-2276-C044-A77C-483A3F7318B8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E0B4-12DE-E249-AD18-FCB7E2C9B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8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Christian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Moon</dc:creator>
  <cp:lastModifiedBy>keisers</cp:lastModifiedBy>
  <cp:revision>8</cp:revision>
  <cp:lastPrinted>2013-10-11T15:55:45Z</cp:lastPrinted>
  <dcterms:created xsi:type="dcterms:W3CDTF">2013-09-27T16:32:42Z</dcterms:created>
  <dcterms:modified xsi:type="dcterms:W3CDTF">2014-02-17T23:30:22Z</dcterms:modified>
</cp:coreProperties>
</file>