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63" r:id="rId4"/>
    <p:sldId id="265" r:id="rId5"/>
    <p:sldId id="266" r:id="rId6"/>
    <p:sldId id="267" r:id="rId7"/>
    <p:sldId id="268" r:id="rId8"/>
    <p:sldId id="25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92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87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63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54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6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0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4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4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2EF37-2573-5C4B-A635-A9CDF75D65DC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1023-B195-5E4B-B47E-8480F718F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80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7109" y="4405905"/>
            <a:ext cx="31237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sz="54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 </a:t>
            </a:r>
            <a:r>
              <a:rPr lang="en-US" sz="9000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/>
                <a:cs typeface="Cooper Black"/>
              </a:rPr>
              <a:t>and</a:t>
            </a: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6512" y="4639199"/>
            <a:ext cx="2444312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34592"/>
              </a:avLst>
            </a:prstTxWarp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their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3552" y="3693703"/>
            <a:ext cx="54448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CHRISTIANS </a:t>
            </a:r>
            <a:endParaRPr lang="en-US" sz="5400" b="1" cap="none" spc="0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33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ook"/>
              <a:cs typeface="Avenir Boo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3552" y="5288340"/>
            <a:ext cx="5324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sz="96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33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parents</a:t>
            </a:r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3366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3256293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77109" y="4405905"/>
            <a:ext cx="312375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sz="54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 </a:t>
            </a:r>
            <a:r>
              <a:rPr lang="en-US" sz="9000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oper Black"/>
                <a:cs typeface="Cooper Black"/>
              </a:rPr>
              <a:t>and</a:t>
            </a: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36512" y="4639199"/>
            <a:ext cx="2444312" cy="70788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234592"/>
              </a:avLst>
            </a:prstTxWarp>
            <a:spAutoFit/>
          </a:bodyPr>
          <a:lstStyle/>
          <a:p>
            <a:pPr algn="ctr"/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their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3552" y="3693703"/>
            <a:ext cx="544481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CHRISTIANS </a:t>
            </a:r>
            <a:endParaRPr lang="en-US" sz="5400" b="1" cap="none" spc="0" dirty="0" smtClean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0033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venir Book"/>
              <a:cs typeface="Avenir Book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93552" y="5288340"/>
            <a:ext cx="53249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dist"/>
            <a:r>
              <a:rPr lang="en-US" sz="96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rgbClr val="33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parents</a:t>
            </a:r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rgbClr val="3366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636297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2842"/>
            <a:ext cx="9144000" cy="1529158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55082" y="3758195"/>
            <a:ext cx="3324212" cy="1434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78580"/>
              </a:avLst>
            </a:prstTxWarp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luke</a:t>
            </a:r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14:26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138" y="681502"/>
            <a:ext cx="9212095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8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What did </a:t>
            </a:r>
            <a:r>
              <a:rPr lang="en-US" sz="68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Jesus</a:t>
            </a:r>
            <a:r>
              <a:rPr lang="en-US" sz="68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 mean?</a:t>
            </a:r>
          </a:p>
        </p:txBody>
      </p:sp>
      <p:pic>
        <p:nvPicPr>
          <p:cNvPr id="2" name="Picture 1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29" y="1803400"/>
            <a:ext cx="10414000" cy="22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50233" y="3530541"/>
            <a:ext cx="4572000" cy="682871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9089" y="3382415"/>
            <a:ext cx="3123756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 </a:t>
            </a:r>
            <a:r>
              <a:rPr lang="en-US" sz="4800" dirty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L</a:t>
            </a:r>
            <a:r>
              <a:rPr lang="en-US" sz="48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uke 14:26</a:t>
            </a:r>
            <a:endParaRPr lang="en-US" sz="4800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badi MT Condensed Light"/>
              <a:cs typeface="Abadi MT Condensed Light"/>
            </a:endParaRP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389950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2842"/>
            <a:ext cx="9144000" cy="1529158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55082" y="3758195"/>
            <a:ext cx="3324212" cy="1434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78580"/>
              </a:avLst>
            </a:prstTxWarp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luke</a:t>
            </a:r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14:26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3543" y="681502"/>
            <a:ext cx="9419458" cy="113877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What did </a:t>
            </a:r>
            <a:r>
              <a:rPr lang="en-US" sz="66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Jacob</a:t>
            </a:r>
            <a:r>
              <a:rPr lang="en-US" sz="66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 mean?</a:t>
            </a:r>
          </a:p>
        </p:txBody>
      </p:sp>
      <p:pic>
        <p:nvPicPr>
          <p:cNvPr id="2" name="Picture 1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29" y="1803400"/>
            <a:ext cx="10414000" cy="22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50233" y="3530541"/>
            <a:ext cx="4572000" cy="682871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9088" y="3382415"/>
            <a:ext cx="384820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Genesis 29:31</a:t>
            </a:r>
            <a:endParaRPr lang="en-US" sz="4800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badi MT Condensed Light"/>
              <a:cs typeface="Abadi MT Condensed Light"/>
            </a:endParaRP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5869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2842"/>
            <a:ext cx="9144000" cy="1529158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55082" y="3758195"/>
            <a:ext cx="3324212" cy="1434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78580"/>
              </a:avLst>
            </a:prstTxWarp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luke</a:t>
            </a:r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14:26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68294" y="681502"/>
            <a:ext cx="93689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5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What did </a:t>
            </a:r>
            <a:r>
              <a:rPr lang="en-US" sz="65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Moses</a:t>
            </a:r>
            <a:r>
              <a:rPr lang="en-US" sz="65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 mean?</a:t>
            </a:r>
          </a:p>
        </p:txBody>
      </p:sp>
      <p:pic>
        <p:nvPicPr>
          <p:cNvPr id="2" name="Picture 1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29" y="1803400"/>
            <a:ext cx="10414000" cy="22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50233" y="3530541"/>
            <a:ext cx="4572000" cy="682871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9088" y="3382415"/>
            <a:ext cx="384820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Mark 7:11</a:t>
            </a:r>
            <a:endParaRPr lang="en-US" sz="4800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badi MT Condensed Light"/>
              <a:cs typeface="Abadi MT Condensed Light"/>
            </a:endParaRP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326628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2842"/>
            <a:ext cx="9144000" cy="1529158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55082" y="3758195"/>
            <a:ext cx="3324212" cy="1434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78580"/>
              </a:avLst>
            </a:prstTxWarp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luke</a:t>
            </a:r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14:26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1176" y="681502"/>
            <a:ext cx="8530022" cy="11233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7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What did </a:t>
            </a:r>
            <a:r>
              <a:rPr lang="en-US" sz="67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Paul </a:t>
            </a:r>
            <a:r>
              <a:rPr lang="en-US" sz="67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mean?</a:t>
            </a:r>
          </a:p>
        </p:txBody>
      </p:sp>
      <p:pic>
        <p:nvPicPr>
          <p:cNvPr id="2" name="Picture 1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29" y="1803400"/>
            <a:ext cx="10414000" cy="22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50233" y="3530541"/>
            <a:ext cx="4572000" cy="682871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9088" y="3382415"/>
            <a:ext cx="384820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Ephesians 6:2-3</a:t>
            </a:r>
            <a:endParaRPr lang="en-US" sz="4800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badi MT Condensed Light"/>
              <a:cs typeface="Abadi MT Condensed Light"/>
            </a:endParaRP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2979446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02842"/>
            <a:ext cx="9144000" cy="1529158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555082" y="3758195"/>
            <a:ext cx="3324212" cy="14343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2478580"/>
              </a:avLst>
            </a:prstTxWarp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luke</a:t>
            </a:r>
            <a:r>
              <a:rPr lang="en-US" sz="8000" b="1" cap="none" spc="0" dirty="0" smtClean="0">
                <a:ln w="12700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14:26</a:t>
            </a:r>
            <a:endParaRPr lang="en-US" sz="80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332" y="681502"/>
            <a:ext cx="9081712" cy="112338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7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What did </a:t>
            </a:r>
            <a:r>
              <a:rPr lang="en-US" sz="67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Jesus </a:t>
            </a:r>
            <a:r>
              <a:rPr lang="en-US" sz="6700" b="1" cap="none" spc="0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0033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Book"/>
                <a:cs typeface="Avenir Book"/>
              </a:rPr>
              <a:t>mean?</a:t>
            </a:r>
          </a:p>
        </p:txBody>
      </p:sp>
      <p:pic>
        <p:nvPicPr>
          <p:cNvPr id="2" name="Picture 1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529" y="1803400"/>
            <a:ext cx="10414000" cy="2286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650233" y="3530541"/>
            <a:ext cx="4572000" cy="682871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459088" y="3382415"/>
            <a:ext cx="384820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John 19:25-27</a:t>
            </a:r>
            <a:endParaRPr lang="en-US" sz="4800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badi MT Condensed Light"/>
              <a:cs typeface="Abadi MT Condensed Light"/>
            </a:endParaRP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3417255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1.jp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349820"/>
            <a:ext cx="9144000" cy="4511216"/>
          </a:xfrm>
          <a:prstGeom prst="rect">
            <a:avLst/>
          </a:prstGeom>
          <a:solidFill>
            <a:schemeClr val="accent6">
              <a:lumMod val="40000"/>
              <a:lumOff val="60000"/>
              <a:alpha val="56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48800"/>
            <a:ext cx="914400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12700">
                  <a:solidFill>
                    <a:srgbClr val="336699"/>
                  </a:solidFill>
                  <a:prstDash val="solid"/>
                </a:ln>
                <a:solidFill>
                  <a:srgbClr val="33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J </a:t>
            </a:r>
            <a:r>
              <a:rPr lang="en-US" sz="8800" b="1" cap="none" spc="0" dirty="0" err="1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esus</a:t>
            </a:r>
            <a:r>
              <a:rPr lang="en-US" sz="8800" b="1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</a:t>
            </a:r>
            <a:r>
              <a:rPr lang="en-US" sz="6000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Roman"/>
                <a:cs typeface="Avenir Roman"/>
              </a:rPr>
              <a:t>FIRST</a:t>
            </a:r>
            <a:endParaRPr lang="en-US" sz="6000" b="1" cap="none" spc="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  <a:p>
            <a:pPr algn="ctr"/>
            <a:r>
              <a:rPr lang="en-US" sz="8800" b="1" dirty="0" smtClean="0">
                <a:ln w="12700">
                  <a:solidFill>
                    <a:srgbClr val="336699"/>
                  </a:solidFill>
                  <a:prstDash val="solid"/>
                </a:ln>
                <a:solidFill>
                  <a:srgbClr val="33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O </a:t>
            </a:r>
            <a:r>
              <a:rPr lang="en-US" sz="8800" b="1" dirty="0" err="1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thers</a:t>
            </a:r>
            <a:r>
              <a:rPr lang="en-US" sz="8800" b="1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</a:t>
            </a:r>
            <a:r>
              <a:rPr lang="en-US" sz="6000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Roman"/>
                <a:cs typeface="Avenir Roman"/>
              </a:rPr>
              <a:t>SECOND</a:t>
            </a:r>
            <a:endParaRPr lang="en-US" sz="8800" b="1" dirty="0" smtClean="0">
              <a:ln w="12700">
                <a:solidFill>
                  <a:srgbClr val="336699"/>
                </a:solidFill>
                <a:prstDash val="solid"/>
              </a:ln>
              <a:solidFill>
                <a:srgbClr val="336699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  <a:p>
            <a:pPr algn="ctr"/>
            <a:r>
              <a:rPr lang="en-US" sz="8800" b="1" cap="none" spc="0" dirty="0" smtClean="0">
                <a:ln w="12700">
                  <a:solidFill>
                    <a:srgbClr val="336699"/>
                  </a:solidFill>
                  <a:prstDash val="solid"/>
                </a:ln>
                <a:solidFill>
                  <a:srgbClr val="33669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Lao MN"/>
                <a:cs typeface="Lao MN"/>
              </a:rPr>
              <a:t>Y </a:t>
            </a:r>
            <a:r>
              <a:rPr lang="en-US" sz="8800" b="1" dirty="0" err="1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ourself</a:t>
            </a:r>
            <a:r>
              <a:rPr lang="en-US" sz="8800" b="1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lex Brush"/>
                <a:cs typeface="Alex Brush"/>
              </a:rPr>
              <a:t>  </a:t>
            </a:r>
            <a:r>
              <a:rPr lang="en-US" sz="6000" cap="none" spc="0" dirty="0" smtClean="0">
                <a:ln w="1270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venir Roman"/>
                <a:cs typeface="Avenir Roman"/>
              </a:rPr>
              <a:t>LAST</a:t>
            </a:r>
            <a:endParaRPr lang="en-US" sz="6000" b="1" cap="none" spc="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  <a:p>
            <a:pPr algn="ctr"/>
            <a:endParaRPr lang="en-US" sz="8800" b="1" cap="none" spc="0" dirty="0" smtClean="0">
              <a:ln w="12700">
                <a:solidFill>
                  <a:schemeClr val="bg1">
                    <a:lumMod val="6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lex Brush"/>
              <a:cs typeface="Alex Brush"/>
            </a:endParaRPr>
          </a:p>
        </p:txBody>
      </p:sp>
      <p:pic>
        <p:nvPicPr>
          <p:cNvPr id="13" name="Picture 12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8800"/>
            <a:ext cx="10414000" cy="228600"/>
          </a:xfrm>
          <a:prstGeom prst="rect">
            <a:avLst/>
          </a:prstGeom>
        </p:spPr>
      </p:pic>
      <p:pic>
        <p:nvPicPr>
          <p:cNvPr id="14" name="Picture 13" descr="scribblewithshading.png"/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2318"/>
            <a:ext cx="10414000" cy="228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572000" y="355973"/>
            <a:ext cx="4572000" cy="682871"/>
          </a:xfrm>
          <a:prstGeom prst="rect">
            <a:avLst/>
          </a:prstGeom>
          <a:solidFill>
            <a:schemeClr val="accent6">
              <a:lumMod val="40000"/>
              <a:lumOff val="60000"/>
              <a:alpha val="4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246376"/>
            <a:ext cx="4404105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badi MT Condensed Light"/>
                <a:cs typeface="Abadi MT Condensed Light"/>
              </a:rPr>
              <a:t>Matthew 22:34-40</a:t>
            </a:r>
            <a:endParaRPr lang="en-US" sz="4800" cap="none" spc="0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badi MT Condensed Light"/>
              <a:cs typeface="Abadi MT Condensed Light"/>
            </a:endParaRPr>
          </a:p>
          <a:p>
            <a:pPr algn="ctr"/>
            <a:endParaRPr lang="en-US" sz="5400" b="1" cap="none" spc="0" dirty="0">
              <a:ln w="12700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Lao MN"/>
              <a:cs typeface="Lao MN"/>
            </a:endParaRPr>
          </a:p>
        </p:txBody>
      </p:sp>
    </p:spTree>
    <p:extLst>
      <p:ext uri="{BB962C8B-B14F-4D97-AF65-F5344CB8AC3E}">
        <p14:creationId xmlns:p14="http://schemas.microsoft.com/office/powerpoint/2010/main" val="2238388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1.jpg"/>
          <p:cNvPicPr>
            <a:picLocks noChangeAspect="1"/>
          </p:cNvPicPr>
          <p:nvPr/>
        </p:nvPicPr>
        <p:blipFill>
          <a:blip r:embed="rId2">
            <a:alphaModFix amt="3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46081" name="Title 1"/>
          <p:cNvSpPr>
            <a:spLocks noGrp="1"/>
          </p:cNvSpPr>
          <p:nvPr>
            <p:ph type="title"/>
          </p:nvPr>
        </p:nvSpPr>
        <p:spPr>
          <a:xfrm>
            <a:off x="0" y="-65088"/>
            <a:ext cx="9144000" cy="1143001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800000"/>
                </a:solidFill>
                <a:latin typeface="Goudy Old Style" charset="0"/>
                <a:cs typeface="Goudy Old Style" charset="0"/>
              </a:rPr>
              <a:t>Salvation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987425" y="901700"/>
            <a:ext cx="7389813" cy="206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083" name="TextBox 2"/>
          <p:cNvSpPr txBox="1">
            <a:spLocks noChangeArrowheads="1"/>
          </p:cNvSpPr>
          <p:nvPr/>
        </p:nvSpPr>
        <p:spPr bwMode="auto">
          <a:xfrm>
            <a:off x="3146425" y="922338"/>
            <a:ext cx="2889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dist" eaLnBrk="1" hangingPunct="1"/>
            <a:r>
              <a:rPr lang="en-US" sz="2800" b="1">
                <a:latin typeface="Apple Chancery" charset="0"/>
                <a:cs typeface="Apple Chancery" charset="0"/>
              </a:rPr>
              <a:t>how to be saved</a:t>
            </a:r>
          </a:p>
          <a:p>
            <a:pPr algn="dist" eaLnBrk="1" hangingPunct="1"/>
            <a:endParaRPr lang="en-US" b="1">
              <a:latin typeface="Apple Chancery" charset="0"/>
              <a:cs typeface="Apple Chancery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0213" y="1860550"/>
            <a:ext cx="6137275" cy="48482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Hear the Gospel of Jesus Christ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Goudy Old Style"/>
                <a:ea typeface="+mn-ea"/>
                <a:cs typeface="Goudy Old Style"/>
              </a:rPr>
              <a:t>Romans 10:17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chemeClr val="accent2">
                  <a:lumMod val="50000"/>
                </a:schemeClr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Believe that Jesus Christ is the Son of God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John 8:24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Repent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Luke 13:3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Confess faith in Jesus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Romans 10:9-10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Receive baptism for forgiveness of sin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Acts 2:38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srgbClr val="632523"/>
              </a:solidFill>
              <a:latin typeface="Goudy Old Style"/>
              <a:ea typeface="+mn-ea"/>
              <a:cs typeface="Goudy Old Style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latin typeface="Goudy Old Style"/>
                <a:ea typeface="+mn-ea"/>
                <a:cs typeface="Goudy Old Style"/>
              </a:rPr>
              <a:t>Remain Faithful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solidFill>
                  <a:srgbClr val="632523"/>
                </a:solidFill>
                <a:latin typeface="Goudy Old Style"/>
                <a:ea typeface="+mn-ea"/>
                <a:cs typeface="Goudy Old Style"/>
              </a:rPr>
              <a:t>Revelation 2:10</a:t>
            </a:r>
            <a:endParaRPr lang="en-US" sz="2200" b="1" dirty="0">
              <a:latin typeface="Goudy Old Style"/>
              <a:ea typeface="+mn-ea"/>
              <a:cs typeface="Goudy Old Styl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3825" y="1349375"/>
            <a:ext cx="87661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Goudy Old Style"/>
                <a:ea typeface="+mn-ea"/>
                <a:cs typeface="Goudy Old Style"/>
              </a:rPr>
              <a:t>1 Timothy 2:4</a:t>
            </a:r>
          </a:p>
        </p:txBody>
      </p:sp>
      <p:pic>
        <p:nvPicPr>
          <p:cNvPr id="46086" name="Picture 6" descr="k10773595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0700" y="6030913"/>
            <a:ext cx="852488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 rot="20074896">
            <a:off x="6654675" y="5593173"/>
            <a:ext cx="2365627" cy="638829"/>
          </a:xfrm>
          <a:prstGeom prst="rect">
            <a:avLst/>
          </a:prstGeom>
          <a:noFill/>
        </p:spPr>
        <p:txBody>
          <a:bodyPr>
            <a:prstTxWarp prst="textPlain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Avenir Book"/>
                <a:cs typeface="Avenir Book"/>
              </a:rPr>
              <a:t>hkcofc@bellsouth.net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21766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162</Words>
  <Application>Microsoft Macintosh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Salvation</vt:lpstr>
    </vt:vector>
  </TitlesOfParts>
  <Company>Heritage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 Moon</dc:creator>
  <cp:lastModifiedBy>Microsoft Office User</cp:lastModifiedBy>
  <cp:revision>17</cp:revision>
  <dcterms:created xsi:type="dcterms:W3CDTF">2013-12-04T21:59:46Z</dcterms:created>
  <dcterms:modified xsi:type="dcterms:W3CDTF">2014-04-30T16:49:34Z</dcterms:modified>
</cp:coreProperties>
</file>