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342900" algn="ctr" defTabSz="584200">
      <a:defRPr sz="3600">
        <a:latin typeface="+mn-lt"/>
        <a:ea typeface="+mn-ea"/>
        <a:cs typeface="+mn-cs"/>
        <a:sym typeface="Helvetica Light"/>
      </a:defRPr>
    </a:lvl2pPr>
    <a:lvl3pPr indent="685800" algn="ctr" defTabSz="584200">
      <a:defRPr sz="3600">
        <a:latin typeface="+mn-lt"/>
        <a:ea typeface="+mn-ea"/>
        <a:cs typeface="+mn-cs"/>
        <a:sym typeface="Helvetica Light"/>
      </a:defRPr>
    </a:lvl3pPr>
    <a:lvl4pPr indent="1028700" algn="ctr" defTabSz="584200">
      <a:defRPr sz="3600">
        <a:latin typeface="+mn-lt"/>
        <a:ea typeface="+mn-ea"/>
        <a:cs typeface="+mn-cs"/>
        <a:sym typeface="Helvetica Light"/>
      </a:defRPr>
    </a:lvl4pPr>
    <a:lvl5pPr indent="1371600" algn="ctr" defTabSz="584200">
      <a:defRPr sz="3600">
        <a:latin typeface="+mn-lt"/>
        <a:ea typeface="+mn-ea"/>
        <a:cs typeface="+mn-cs"/>
        <a:sym typeface="Helvetica Light"/>
      </a:defRPr>
    </a:lvl5pPr>
    <a:lvl6pPr indent="1714500" algn="ctr" defTabSz="584200">
      <a:defRPr sz="3600">
        <a:latin typeface="+mn-lt"/>
        <a:ea typeface="+mn-ea"/>
        <a:cs typeface="+mn-cs"/>
        <a:sym typeface="Helvetica Light"/>
      </a:defRPr>
    </a:lvl6pPr>
    <a:lvl7pPr indent="2057400" algn="ctr" defTabSz="584200">
      <a:defRPr sz="3600">
        <a:latin typeface="+mn-lt"/>
        <a:ea typeface="+mn-ea"/>
        <a:cs typeface="+mn-cs"/>
        <a:sym typeface="Helvetica Light"/>
      </a:defRPr>
    </a:lvl7pPr>
    <a:lvl8pPr indent="2400300" algn="ctr" defTabSz="584200">
      <a:defRPr sz="3600">
        <a:latin typeface="+mn-lt"/>
        <a:ea typeface="+mn-ea"/>
        <a:cs typeface="+mn-cs"/>
        <a:sym typeface="Helvetica Light"/>
      </a:defRPr>
    </a:lvl8pPr>
    <a:lvl9pPr indent="27432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CDFE2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E78C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394F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B4EB3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solidFill>
            <a:srgbClr val="D9D9D9"/>
          </a:solidFill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FC3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0DDCD"/>
          </a:solidFill>
        </a:fill>
      </a:tcStyle>
    </a:wholeTbl>
    <a:band2H>
      <a:tcTxStyle b="def" i="def"/>
      <a:tcStyle>
        <a:tcBdr/>
        <a:fill>
          <a:solidFill>
            <a:srgbClr val="D2CFC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7D8B8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D6DF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C5C7C8"/>
          </a:solidFill>
        </a:fill>
      </a:tcStyle>
    </a:wholeTbl>
    <a:band2H>
      <a:tcTxStyle b="def" i="def"/>
      <a:tcStyle>
        <a:tcBdr/>
        <a:fill>
          <a:solidFill>
            <a:srgbClr val="D6D6D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1454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D808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26972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8EAEA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3" name="Shape 2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body" idx="1"/>
          </p:nvPr>
        </p:nvSpPr>
        <p:spPr>
          <a:xfrm>
            <a:off x="1270000" y="73533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342900" algn="ctr">
              <a:spcBef>
                <a:spcPts val="0"/>
              </a:spcBef>
              <a:buSzTx/>
              <a:buNone/>
              <a:defRPr sz="3200"/>
            </a:lvl2pPr>
            <a:lvl3pPr marL="0" indent="685800" algn="ctr">
              <a:spcBef>
                <a:spcPts val="0"/>
              </a:spcBef>
              <a:buSzTx/>
              <a:buNone/>
              <a:defRPr sz="3200"/>
            </a:lvl3pPr>
            <a:lvl4pPr marL="0" indent="1028700" algn="ctr">
              <a:spcBef>
                <a:spcPts val="0"/>
              </a:spcBef>
              <a:buSzTx/>
              <a:buNone/>
              <a:defRPr sz="3200"/>
            </a:lvl4pPr>
            <a:lvl5pPr marL="0" indent="13716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6" name="Shape 6"/>
          <p:cNvSpPr/>
          <p:nvPr>
            <p:ph type="title"/>
          </p:nvPr>
        </p:nvSpPr>
        <p:spPr>
          <a:xfrm>
            <a:off x="1270000" y="58420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342900" algn="ctr">
              <a:spcBef>
                <a:spcPts val="0"/>
              </a:spcBef>
              <a:buSzTx/>
              <a:buNone/>
              <a:defRPr sz="3200"/>
            </a:lvl2pPr>
            <a:lvl3pPr marL="0" indent="685800" algn="ctr">
              <a:spcBef>
                <a:spcPts val="0"/>
              </a:spcBef>
              <a:buSzTx/>
              <a:buNone/>
              <a:defRPr sz="3200"/>
            </a:lvl3pPr>
            <a:lvl4pPr marL="0" indent="1028700" algn="ctr">
              <a:spcBef>
                <a:spcPts val="0"/>
              </a:spcBef>
              <a:buSzTx/>
              <a:buNone/>
              <a:defRPr sz="3200"/>
            </a:lvl4pPr>
            <a:lvl5pPr marL="0" indent="13716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  <a:endParaRPr sz="3800"/>
          </a:p>
          <a:p>
            <a:pPr lvl="1">
              <a:defRPr sz="1800"/>
            </a:pPr>
            <a:r>
              <a:rPr sz="3800"/>
              <a:t>Body Level Two</a:t>
            </a:r>
            <a:endParaRPr sz="3800"/>
          </a:p>
          <a:p>
            <a:pPr lvl="2">
              <a:defRPr sz="1800"/>
            </a:pPr>
            <a:r>
              <a:rPr sz="3800"/>
              <a:t>Body Level Three</a:t>
            </a:r>
            <a:endParaRPr sz="3800"/>
          </a:p>
          <a:p>
            <a:pPr lvl="3">
              <a:defRPr sz="1800"/>
            </a:pPr>
            <a:r>
              <a:rPr sz="3800"/>
              <a:t>Body Level Four</a:t>
            </a:r>
            <a:endParaRPr sz="3800"/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1282700" y="2768600"/>
            <a:ext cx="5041900" cy="5715000"/>
          </a:xfrm>
          <a:prstGeom prst="rect">
            <a:avLst/>
          </a:prstGeom>
        </p:spPr>
        <p:txBody>
          <a:bodyPr/>
          <a:lstStyle>
            <a:lvl1pPr marL="280736" indent="-280736">
              <a:spcBef>
                <a:spcPts val="3200"/>
              </a:spcBef>
              <a:defRPr sz="2800"/>
            </a:lvl1pPr>
            <a:lvl2pPr marL="661736" indent="-280736">
              <a:spcBef>
                <a:spcPts val="3200"/>
              </a:spcBef>
              <a:defRPr sz="2800"/>
            </a:lvl2pPr>
            <a:lvl3pPr marL="1042736" indent="-280736">
              <a:spcBef>
                <a:spcPts val="3200"/>
              </a:spcBef>
              <a:defRPr sz="2800"/>
            </a:lvl3pPr>
            <a:lvl4pPr marL="1423736" indent="-280736">
              <a:spcBef>
                <a:spcPts val="3200"/>
              </a:spcBef>
              <a:defRPr sz="2800"/>
            </a:lvl4pPr>
            <a:lvl5pPr marL="1804736" indent="-280736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  <a:endParaRPr sz="3800"/>
          </a:p>
          <a:p>
            <a:pPr lvl="1">
              <a:defRPr sz="1800"/>
            </a:pPr>
            <a:r>
              <a:rPr sz="3800"/>
              <a:t>Body Level Two</a:t>
            </a:r>
            <a:endParaRPr sz="3800"/>
          </a:p>
          <a:p>
            <a:pPr lvl="2">
              <a:defRPr sz="1800"/>
            </a:pPr>
            <a:r>
              <a:rPr sz="3800"/>
              <a:t>Body Level Three</a:t>
            </a:r>
            <a:endParaRPr sz="3800"/>
          </a:p>
          <a:p>
            <a:pPr lvl="3">
              <a:defRPr sz="1800"/>
            </a:pPr>
            <a:r>
              <a:rPr sz="3800"/>
              <a:t>Body Level Four</a:t>
            </a:r>
            <a:endParaRPr sz="3800"/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800"/>
              <a:t>Body Level One</a:t>
            </a:r>
            <a:endParaRPr sz="3800"/>
          </a:p>
          <a:p>
            <a:pPr lvl="1">
              <a:defRPr sz="1800"/>
            </a:pPr>
            <a:r>
              <a:rPr sz="3800"/>
              <a:t>Body Level Two</a:t>
            </a:r>
            <a:endParaRPr sz="3800"/>
          </a:p>
          <a:p>
            <a:pPr lvl="2">
              <a:defRPr sz="1800"/>
            </a:pPr>
            <a:r>
              <a:rPr sz="3800"/>
              <a:t>Body Level Three</a:t>
            </a:r>
            <a:endParaRPr sz="3800"/>
          </a:p>
          <a:p>
            <a:pPr lvl="3">
              <a:defRPr sz="1800"/>
            </a:pPr>
            <a:r>
              <a:rPr sz="3800"/>
              <a:t>Body Level Four</a:t>
            </a:r>
            <a:endParaRPr sz="3800"/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3429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6858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10287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13716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7145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20574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24003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27432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381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1pPr>
      <a:lvl2pPr marL="762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2pPr>
      <a:lvl3pPr marL="1143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3pPr>
      <a:lvl4pPr marL="1524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4pPr>
      <a:lvl5pPr marL="1905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5pPr>
      <a:lvl6pPr marL="2286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6pPr>
      <a:lvl7pPr marL="2667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7pPr>
      <a:lvl8pPr marL="3048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8pPr>
      <a:lvl9pPr marL="3429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3429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10287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7145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2057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24003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2743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kcofc.com" TargetMode="External"/><Relationship Id="rId3" Type="http://schemas.openxmlformats.org/officeDocument/2006/relationships/image" Target="../media/image1.jpeg"/><Relationship Id="rId4" Type="http://schemas.openxmlformats.org/officeDocument/2006/relationships/image" Target="../media/image2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gif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g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545031" y="3850447"/>
            <a:ext cx="11914738" cy="25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b="1" sz="8000">
                <a:solidFill>
                  <a:srgbClr val="1B8518"/>
                </a:solidFill>
              </a:rPr>
              <a:t>God, Be Merciful to </a:t>
            </a:r>
            <a:endParaRPr b="1" sz="8000">
              <a:solidFill>
                <a:srgbClr val="1B8518"/>
              </a:solidFill>
            </a:endParaRPr>
          </a:p>
          <a:p>
            <a:pPr lvl="0">
              <a:defRPr sz="1800"/>
            </a:pPr>
            <a:r>
              <a:rPr b="1" sz="8000">
                <a:solidFill>
                  <a:srgbClr val="1B8518"/>
                </a:solidFill>
              </a:rPr>
              <a:t>Me a Sinner</a:t>
            </a:r>
          </a:p>
        </p:txBody>
      </p:sp>
      <p:sp>
        <p:nvSpPr>
          <p:cNvPr id="26" name="Shape 26"/>
          <p:cNvSpPr/>
          <p:nvPr/>
        </p:nvSpPr>
        <p:spPr>
          <a:xfrm>
            <a:off x="3419573" y="8445842"/>
            <a:ext cx="6165653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b="1" i="1" sz="3200">
                <a:solidFill>
                  <a:srgbClr val="133C73"/>
                </a:solidFill>
              </a:rPr>
              <a:t>Hickory Knoll Church of Christ</a:t>
            </a:r>
            <a:endParaRPr b="1" i="1" sz="3200">
              <a:solidFill>
                <a:srgbClr val="133C73"/>
              </a:solidFill>
            </a:endParaRPr>
          </a:p>
          <a:p>
            <a:pPr lvl="0">
              <a:defRPr sz="1800"/>
            </a:pPr>
            <a:r>
              <a:rPr b="1" i="1" sz="3200" u="sng">
                <a:solidFill>
                  <a:srgbClr val="BA120A"/>
                </a:solidFill>
                <a:hlinkClick r:id="rId2" invalidUrl="" action="" tgtFrame="" tooltip="" history="1" highlightClick="0" endSnd="0"/>
              </a:rPr>
              <a:t>www.hkcofc.com</a:t>
            </a:r>
            <a:r>
              <a:rPr b="1" i="1" sz="3200">
                <a:solidFill>
                  <a:srgbClr val="133C73"/>
                </a:solidFill>
              </a:rPr>
              <a:t> </a:t>
            </a:r>
          </a:p>
        </p:txBody>
      </p:sp>
      <p:pic>
        <p:nvPicPr>
          <p:cNvPr id="27" name="pasted-imag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8572500"/>
            <a:ext cx="1481210" cy="985678"/>
          </a:xfrm>
          <a:prstGeom prst="rect">
            <a:avLst/>
          </a:prstGeom>
          <a:ln w="12700">
            <a:miter lim="400000"/>
          </a:ln>
        </p:spPr>
      </p:pic>
      <p:pic>
        <p:nvPicPr>
          <p:cNvPr id="28" name="pasted-image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523590" y="8367536"/>
            <a:ext cx="1395605" cy="13956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G_0162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90402" y="378112"/>
            <a:ext cx="9023996" cy="89973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7106166" y="3234898"/>
            <a:ext cx="5485213" cy="3694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356362">
              <a:defRPr sz="1800"/>
            </a:pPr>
            <a:r>
              <a:rPr b="1" sz="4880">
                <a:solidFill>
                  <a:srgbClr val="095CC4"/>
                </a:solidFill>
              </a:rPr>
              <a:t>The Parable of the </a:t>
            </a:r>
            <a:endParaRPr b="1" sz="4880">
              <a:solidFill>
                <a:srgbClr val="095CC4"/>
              </a:solidFill>
            </a:endParaRPr>
          </a:p>
          <a:p>
            <a:pPr lvl="0" defTabSz="356362">
              <a:defRPr sz="1800"/>
            </a:pPr>
            <a:r>
              <a:rPr b="1" sz="4880">
                <a:solidFill>
                  <a:srgbClr val="095CC4"/>
                </a:solidFill>
              </a:rPr>
              <a:t>Pharisee and </a:t>
            </a:r>
            <a:endParaRPr b="1" sz="4880">
              <a:solidFill>
                <a:srgbClr val="095CC4"/>
              </a:solidFill>
            </a:endParaRPr>
          </a:p>
          <a:p>
            <a:pPr lvl="0" defTabSz="356362">
              <a:defRPr sz="1800"/>
            </a:pPr>
            <a:r>
              <a:rPr b="1" sz="4880">
                <a:solidFill>
                  <a:srgbClr val="095CC4"/>
                </a:solidFill>
              </a:rPr>
              <a:t>Tax Collector</a:t>
            </a:r>
            <a:endParaRPr b="1" sz="4880">
              <a:solidFill>
                <a:srgbClr val="095CC4"/>
              </a:solidFill>
            </a:endParaRPr>
          </a:p>
          <a:p>
            <a:pPr lvl="0" defTabSz="356362">
              <a:defRPr sz="1800"/>
            </a:pPr>
            <a:r>
              <a:rPr b="1" sz="4270"/>
              <a:t>-- Luke 18:9-14</a:t>
            </a:r>
          </a:p>
        </p:txBody>
      </p:sp>
      <p:pic>
        <p:nvPicPr>
          <p:cNvPr id="33" name="IMG_0169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0842" y="1774613"/>
            <a:ext cx="6531854" cy="66152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683717" y="254000"/>
            <a:ext cx="11782033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560831">
              <a:defRPr sz="1800"/>
            </a:pPr>
            <a:r>
              <a:rPr b="1" sz="6719">
                <a:solidFill>
                  <a:srgbClr val="095CC4"/>
                </a:solidFill>
              </a:rPr>
              <a:t>Haughty Self-Righteousness</a:t>
            </a:r>
            <a:endParaRPr b="1" sz="6719">
              <a:solidFill>
                <a:srgbClr val="095CC4"/>
              </a:solidFill>
            </a:endParaRPr>
          </a:p>
          <a:p>
            <a:pPr lvl="0" defTabSz="560831">
              <a:defRPr sz="1800"/>
            </a:pPr>
            <a:r>
              <a:rPr b="1" sz="6719"/>
              <a:t>-- The Pharisee</a:t>
            </a:r>
          </a:p>
        </p:txBody>
      </p:sp>
      <p:pic>
        <p:nvPicPr>
          <p:cNvPr id="36" name="IMG_0166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6990" y="2339743"/>
            <a:ext cx="9310820" cy="7402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683717" y="254000"/>
            <a:ext cx="11782033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b="1" sz="7000">
                <a:solidFill>
                  <a:srgbClr val="095CC4"/>
                </a:solidFill>
              </a:rPr>
              <a:t>Humble Self-Reflection</a:t>
            </a:r>
            <a:endParaRPr b="1" sz="7000">
              <a:solidFill>
                <a:srgbClr val="095CC4"/>
              </a:solidFill>
            </a:endParaRPr>
          </a:p>
          <a:p>
            <a:pPr lvl="0">
              <a:defRPr sz="1800"/>
            </a:pPr>
            <a:r>
              <a:rPr b="1" sz="7000"/>
              <a:t>-- The Tax Collector</a:t>
            </a:r>
          </a:p>
        </p:txBody>
      </p:sp>
      <p:pic>
        <p:nvPicPr>
          <p:cNvPr id="39" name="IMG_0165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17613" y="3051103"/>
            <a:ext cx="8169574" cy="61271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G_0164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37186" y="503060"/>
            <a:ext cx="5330529" cy="87475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95CC4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95CC4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