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9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8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4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4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4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6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9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8A96-BA2B-054E-A07B-AC58EEAFD691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B510-B7F4-B943-8133-2569BF1D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ding-bible_blu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919" y="0"/>
            <a:ext cx="103325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392" y="840324"/>
            <a:ext cx="4907263" cy="36748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Guidelines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For 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Christian 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Living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392" y="4685636"/>
            <a:ext cx="3530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{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 1 Peter 2: 11 – 17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}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68440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ding-bible_blu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919" y="0"/>
            <a:ext cx="103325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392" y="1222664"/>
            <a:ext cx="4690858" cy="36748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Show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Proper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Respect to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Everyone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35881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ding-bible_blu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919" y="0"/>
            <a:ext cx="103325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737" y="1741554"/>
            <a:ext cx="481859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Love the</a:t>
            </a:r>
          </a:p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Brotherhood</a:t>
            </a:r>
          </a:p>
          <a:p>
            <a:pPr>
              <a:lnSpc>
                <a:spcPct val="80000"/>
              </a:lnSpc>
            </a:pP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Of Believers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35881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ding-bible_blu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919" y="0"/>
            <a:ext cx="103325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737" y="1741554"/>
            <a:ext cx="4646224" cy="2788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Hold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God in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Reverence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46182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ding-bible_blu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919" y="-13655"/>
            <a:ext cx="103325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915" y="1714242"/>
            <a:ext cx="3649657" cy="3088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Be a</a:t>
            </a:r>
          </a:p>
          <a:p>
            <a:pPr>
              <a:lnSpc>
                <a:spcPct val="80000"/>
              </a:lnSpc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Good</a:t>
            </a:r>
          </a:p>
          <a:p>
            <a:pPr>
              <a:lnSpc>
                <a:spcPct val="80000"/>
              </a:lnSpc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Citizen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46182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ading-bible_blu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919" y="0"/>
            <a:ext cx="1033255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392" y="840324"/>
            <a:ext cx="4907263" cy="36748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Guidelines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For 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Christian </a:t>
            </a:r>
          </a:p>
          <a:p>
            <a:pPr>
              <a:lnSpc>
                <a:spcPct val="80000"/>
              </a:lnSpc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Living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392" y="4685636"/>
            <a:ext cx="3530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{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 1 Peter 2: 11 – 17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"/>
                <a:cs typeface="Baskerville"/>
              </a:rPr>
              <a:t>}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35881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44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Pat Moon</cp:lastModifiedBy>
  <cp:revision>3</cp:revision>
  <dcterms:created xsi:type="dcterms:W3CDTF">2012-03-29T19:05:15Z</dcterms:created>
  <dcterms:modified xsi:type="dcterms:W3CDTF">2012-03-29T21:07:14Z</dcterms:modified>
</cp:coreProperties>
</file>