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0"/>
  </p:handoutMasterIdLst>
  <p:sldIdLst>
    <p:sldId id="257" r:id="rId2"/>
    <p:sldId id="258" r:id="rId3"/>
    <p:sldId id="260" r:id="rId4"/>
    <p:sldId id="261" r:id="rId5"/>
    <p:sldId id="262" r:id="rId6"/>
    <p:sldId id="264" r:id="rId7"/>
    <p:sldId id="259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4C1D7"/>
    <a:srgbClr val="D7CE91"/>
    <a:srgbClr val="7C83C0"/>
    <a:srgbClr val="FCFFC7"/>
    <a:srgbClr val="FBF0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9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1EC8AA-804C-6C4D-9210-B03A1782AE90}" type="datetimeFigureOut">
              <a:rPr lang="en-US" smtClean="0"/>
              <a:t>3/23/12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20316-0E88-6D46-AB55-2DC769BF0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844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03A2-1397-EA4B-B9AC-B27C7FAF9121}" type="datetimeFigureOut">
              <a:rPr lang="en-US" smtClean="0"/>
              <a:t>3/23/12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A882E-26F0-DB4F-9DF2-7C3E07609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731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03A2-1397-EA4B-B9AC-B27C7FAF9121}" type="datetimeFigureOut">
              <a:rPr lang="en-US" smtClean="0"/>
              <a:t>3/23/12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A882E-26F0-DB4F-9DF2-7C3E07609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076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03A2-1397-EA4B-B9AC-B27C7FAF9121}" type="datetimeFigureOut">
              <a:rPr lang="en-US" smtClean="0"/>
              <a:t>3/23/12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A882E-26F0-DB4F-9DF2-7C3E07609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121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03A2-1397-EA4B-B9AC-B27C7FAF9121}" type="datetimeFigureOut">
              <a:rPr lang="en-US" smtClean="0"/>
              <a:t>3/23/12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A882E-26F0-DB4F-9DF2-7C3E07609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861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03A2-1397-EA4B-B9AC-B27C7FAF9121}" type="datetimeFigureOut">
              <a:rPr lang="en-US" smtClean="0"/>
              <a:t>3/23/12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A882E-26F0-DB4F-9DF2-7C3E07609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310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03A2-1397-EA4B-B9AC-B27C7FAF9121}" type="datetimeFigureOut">
              <a:rPr lang="en-US" smtClean="0"/>
              <a:t>3/23/12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A882E-26F0-DB4F-9DF2-7C3E07609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016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03A2-1397-EA4B-B9AC-B27C7FAF9121}" type="datetimeFigureOut">
              <a:rPr lang="en-US" smtClean="0"/>
              <a:t>3/23/12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A882E-26F0-DB4F-9DF2-7C3E07609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979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03A2-1397-EA4B-B9AC-B27C7FAF9121}" type="datetimeFigureOut">
              <a:rPr lang="en-US" smtClean="0"/>
              <a:t>3/23/12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A882E-26F0-DB4F-9DF2-7C3E07609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331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03A2-1397-EA4B-B9AC-B27C7FAF9121}" type="datetimeFigureOut">
              <a:rPr lang="en-US" smtClean="0"/>
              <a:t>3/23/12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A882E-26F0-DB4F-9DF2-7C3E07609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015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03A2-1397-EA4B-B9AC-B27C7FAF9121}" type="datetimeFigureOut">
              <a:rPr lang="en-US" smtClean="0"/>
              <a:t>3/23/12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A882E-26F0-DB4F-9DF2-7C3E07609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23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03A2-1397-EA4B-B9AC-B27C7FAF9121}" type="datetimeFigureOut">
              <a:rPr lang="en-US" smtClean="0"/>
              <a:t>3/23/12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A882E-26F0-DB4F-9DF2-7C3E07609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361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203A2-1397-EA4B-B9AC-B27C7FAF9121}" type="datetimeFigureOut">
              <a:rPr lang="en-US" smtClean="0"/>
              <a:t>3/23/12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A882E-26F0-DB4F-9DF2-7C3E07609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24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earn_to_walk_Getty_ElyseLewi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6408" y="-379581"/>
            <a:ext cx="10496620" cy="74602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/>
          <p:nvPr/>
        </p:nvSpPr>
        <p:spPr>
          <a:xfrm>
            <a:off x="5410086" y="424888"/>
            <a:ext cx="2646878" cy="17851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1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8575" dist="50800" dir="5400000" algn="tl">
                    <a:srgbClr val="000000">
                      <a:alpha val="50000"/>
                    </a:srgbClr>
                  </a:outerShdw>
                </a:effectLst>
                <a:latin typeface="Edwardian Script ITC"/>
                <a:cs typeface="Edwardian Script ITC"/>
              </a:rPr>
              <a:t>Faith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79778" y="-116794"/>
            <a:ext cx="9623778" cy="1143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41275" dist="50800" dir="8100000" algn="tr" rotWithShape="0">
                    <a:prstClr val="black">
                      <a:alpha val="54000"/>
                    </a:prstClr>
                  </a:outerShdw>
                </a:effectLst>
                <a:latin typeface="Baskerville"/>
                <a:cs typeface="Baskerville"/>
              </a:rPr>
              <a:t>LEARNING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askerville"/>
                <a:cs typeface="Baskerville"/>
              </a:rPr>
              <a:t> TO WALK BY</a:t>
            </a:r>
            <a:endParaRPr lang="en-US" sz="6000" b="1" dirty="0"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askerville"/>
              <a:cs typeface="Baskerville"/>
            </a:endParaRPr>
          </a:p>
        </p:txBody>
      </p:sp>
    </p:spTree>
    <p:extLst>
      <p:ext uri="{BB962C8B-B14F-4D97-AF65-F5344CB8AC3E}">
        <p14:creationId xmlns:p14="http://schemas.microsoft.com/office/powerpoint/2010/main" val="3486010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earn_to_walk_Getty_ElyseLewi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6408" y="-379581"/>
            <a:ext cx="10496620" cy="74602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97844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50800" dist="50800" dir="13500000" algn="br" rotWithShape="0">
                    <a:prstClr val="black">
                      <a:alpha val="54000"/>
                    </a:prstClr>
                  </a:outerShdw>
                </a:effectLst>
                <a:latin typeface="Baskerville"/>
                <a:cs typeface="Baskerville"/>
              </a:rPr>
              <a:t>LEARN TO </a:t>
            </a:r>
            <a:endParaRPr lang="en-US" sz="6000" b="1" dirty="0">
              <a:solidFill>
                <a:schemeClr val="bg1"/>
              </a:solidFill>
              <a:effectLst>
                <a:outerShdw blurRad="50800" dist="50800" dir="13500000" algn="br" rotWithShape="0">
                  <a:prstClr val="black">
                    <a:alpha val="54000"/>
                  </a:prstClr>
                </a:outerShdw>
              </a:effectLst>
              <a:latin typeface="Baskerville"/>
              <a:cs typeface="Baskervill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-397929"/>
            <a:ext cx="268535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9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28575" dist="50800" dir="5400000" algn="tl">
                    <a:srgbClr val="000000">
                      <a:alpha val="54000"/>
                    </a:srgbClr>
                  </a:outerShdw>
                </a:effectLst>
                <a:latin typeface="Edwardian Script ITC"/>
                <a:cs typeface="Edwardian Script ITC"/>
              </a:rPr>
              <a:t>Listen</a:t>
            </a:r>
            <a:endParaRPr lang="en-US" sz="9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FFFF"/>
              </a:solidFill>
              <a:effectLst>
                <a:outerShdw blurRad="28575" dist="50800" dir="5400000" algn="tl">
                  <a:srgbClr val="000000">
                    <a:alpha val="54000"/>
                  </a:srgbClr>
                </a:outerShdw>
              </a:effectLst>
              <a:latin typeface="Edwardian Script ITC"/>
              <a:cs typeface="Edwardian Script ITC"/>
            </a:endParaRPr>
          </a:p>
        </p:txBody>
      </p:sp>
    </p:spTree>
    <p:extLst>
      <p:ext uri="{BB962C8B-B14F-4D97-AF65-F5344CB8AC3E}">
        <p14:creationId xmlns:p14="http://schemas.microsoft.com/office/powerpoint/2010/main" val="3927343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learn_to_walk_Getty_ElyseLewi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6408" y="-379581"/>
            <a:ext cx="10496620" cy="74602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75006" y="-98777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50800" dist="50800" dir="5400000" algn="tl" rotWithShape="0">
                    <a:srgbClr val="000000">
                      <a:alpha val="54000"/>
                    </a:srgbClr>
                  </a:outerShdw>
                </a:effectLst>
                <a:latin typeface="Baskerville"/>
                <a:cs typeface="Baskerville"/>
              </a:rPr>
              <a:t>LEARN TO </a:t>
            </a:r>
            <a:endParaRPr lang="en-US" sz="6000" dirty="0">
              <a:effectLst>
                <a:outerShdw blurRad="50800" dist="50800" dir="5400000" algn="tl" rotWithShape="0">
                  <a:srgbClr val="000000">
                    <a:alpha val="54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97758" y="-421829"/>
            <a:ext cx="223651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38100" dist="50800" dir="5400000" algn="tl">
                    <a:srgbClr val="000000">
                      <a:alpha val="55000"/>
                    </a:srgbClr>
                  </a:outerShdw>
                </a:effectLst>
                <a:latin typeface="Edwardian Script ITC"/>
                <a:cs typeface="Edwardian Script ITC"/>
              </a:rPr>
              <a:t>Trust</a:t>
            </a:r>
            <a:endParaRPr lang="en-US" sz="9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FFFF"/>
              </a:solidFill>
              <a:effectLst>
                <a:outerShdw blurRad="38100" dist="50800" dir="5400000" algn="tl">
                  <a:srgbClr val="000000">
                    <a:alpha val="55000"/>
                  </a:srgbClr>
                </a:outerShdw>
              </a:effectLst>
              <a:latin typeface="Edwardian Script ITC"/>
              <a:cs typeface="Edwardian Script ITC"/>
            </a:endParaRPr>
          </a:p>
        </p:txBody>
      </p:sp>
    </p:spTree>
    <p:extLst>
      <p:ext uri="{BB962C8B-B14F-4D97-AF65-F5344CB8AC3E}">
        <p14:creationId xmlns:p14="http://schemas.microsoft.com/office/powerpoint/2010/main" val="552652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learn_to_walk_Getty_ElyseLewi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6408" y="-379581"/>
            <a:ext cx="10496620" cy="74602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815916" y="-9348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41275" dist="50800" dir="5400000" algn="tl" rotWithShape="0">
                    <a:srgbClr val="000000">
                      <a:alpha val="54000"/>
                    </a:srgbClr>
                  </a:outerShdw>
                </a:effectLst>
                <a:latin typeface="Baskerville"/>
                <a:cs typeface="Baskerville"/>
              </a:rPr>
              <a:t>LEARN TO </a:t>
            </a:r>
            <a:endParaRPr lang="en-US" sz="6000" dirty="0">
              <a:effectLst>
                <a:outerShdw blurRad="41275" dist="50800" dir="5400000" algn="tl" rotWithShape="0">
                  <a:srgbClr val="000000">
                    <a:alpha val="54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99008" y="-351351"/>
            <a:ext cx="231345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41275" dist="50800" dir="5400000" algn="tl">
                    <a:srgbClr val="000000">
                      <a:alpha val="55000"/>
                    </a:srgbClr>
                  </a:outerShdw>
                </a:effectLst>
                <a:latin typeface="Edwardian Script ITC"/>
                <a:cs typeface="Edwardian Script ITC"/>
              </a:rPr>
              <a:t>Wait</a:t>
            </a:r>
            <a:endParaRPr lang="en-US" sz="9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FFFF"/>
              </a:solidFill>
              <a:effectLst>
                <a:outerShdw blurRad="41275" dist="50800" dir="5400000" algn="tl">
                  <a:srgbClr val="000000">
                    <a:alpha val="55000"/>
                  </a:srgbClr>
                </a:outerShdw>
              </a:effectLst>
              <a:latin typeface="Edwardian Script ITC"/>
              <a:cs typeface="Edwardian Script ITC"/>
            </a:endParaRPr>
          </a:p>
        </p:txBody>
      </p:sp>
    </p:spTree>
    <p:extLst>
      <p:ext uri="{BB962C8B-B14F-4D97-AF65-F5344CB8AC3E}">
        <p14:creationId xmlns:p14="http://schemas.microsoft.com/office/powerpoint/2010/main" val="1317273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earn_to_walk_Getty_ElyseLewi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6408" y="-379581"/>
            <a:ext cx="10496620" cy="74602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6408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41275" dist="50800" dir="5400000" algn="tl" rotWithShape="0">
                    <a:srgbClr val="000000">
                      <a:alpha val="54000"/>
                    </a:srgbClr>
                  </a:outerShdw>
                </a:effectLst>
                <a:latin typeface="Baskerville"/>
                <a:cs typeface="Baskerville"/>
              </a:rPr>
              <a:t>LEARN TO </a:t>
            </a:r>
            <a:endParaRPr lang="en-US" sz="6000" dirty="0">
              <a:effectLst>
                <a:outerShdw blurRad="41275" dist="50800" dir="5400000" algn="tl" rotWithShape="0">
                  <a:srgbClr val="000000">
                    <a:alpha val="54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85357" y="-379581"/>
            <a:ext cx="280076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41275" dist="50800" dir="5400000" algn="tl">
                    <a:srgbClr val="000000">
                      <a:alpha val="54000"/>
                    </a:srgbClr>
                  </a:outerShdw>
                </a:effectLst>
                <a:latin typeface="Edwardian Script ITC"/>
                <a:cs typeface="Edwardian Script ITC"/>
              </a:rPr>
              <a:t>Learn</a:t>
            </a:r>
            <a:endParaRPr lang="en-US" sz="9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FFFF"/>
              </a:solidFill>
              <a:effectLst>
                <a:outerShdw blurRad="41275" dist="50800" dir="5400000" algn="tl">
                  <a:srgbClr val="000000">
                    <a:alpha val="54000"/>
                  </a:srgbClr>
                </a:outerShdw>
              </a:effectLst>
              <a:latin typeface="Edwardian Script ITC"/>
              <a:cs typeface="Edwardian Script ITC"/>
            </a:endParaRPr>
          </a:p>
        </p:txBody>
      </p:sp>
    </p:spTree>
    <p:extLst>
      <p:ext uri="{BB962C8B-B14F-4D97-AF65-F5344CB8AC3E}">
        <p14:creationId xmlns:p14="http://schemas.microsoft.com/office/powerpoint/2010/main" val="1922638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earn_to_walk_Getty_ElyseLewi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6408" y="-379581"/>
            <a:ext cx="10496620" cy="74602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24519" y="-623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41275" dist="50800" dir="5400000" algn="tl" rotWithShape="0">
                    <a:srgbClr val="000000">
                      <a:alpha val="54000"/>
                    </a:srgbClr>
                  </a:outerShdw>
                </a:effectLst>
                <a:latin typeface="Baskerville"/>
                <a:cs typeface="Baskerville"/>
              </a:rPr>
              <a:t>LEARN TO </a:t>
            </a:r>
            <a:endParaRPr lang="en-US" sz="6000" dirty="0">
              <a:effectLst>
                <a:outerShdw blurRad="41275" dist="50800" dir="5400000" algn="tl" rotWithShape="0">
                  <a:srgbClr val="000000">
                    <a:alpha val="54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02187" y="-409689"/>
            <a:ext cx="246734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41275" dist="50800" dir="5400000" algn="tl">
                    <a:srgbClr val="000000">
                      <a:alpha val="55000"/>
                    </a:srgbClr>
                  </a:outerShdw>
                </a:effectLst>
                <a:latin typeface="Edwardian Script ITC"/>
                <a:cs typeface="Edwardian Script ITC"/>
              </a:rPr>
              <a:t>Lean</a:t>
            </a:r>
            <a:endParaRPr lang="en-US" sz="9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FFFF"/>
              </a:solidFill>
              <a:effectLst>
                <a:outerShdw blurRad="41275" dist="50800" dir="5400000" algn="tl">
                  <a:srgbClr val="000000">
                    <a:alpha val="55000"/>
                  </a:srgbClr>
                </a:outerShdw>
              </a:effectLst>
              <a:latin typeface="Edwardian Script ITC"/>
              <a:cs typeface="Edwardian Script ITC"/>
            </a:endParaRPr>
          </a:p>
        </p:txBody>
      </p:sp>
    </p:spTree>
    <p:extLst>
      <p:ext uri="{BB962C8B-B14F-4D97-AF65-F5344CB8AC3E}">
        <p14:creationId xmlns:p14="http://schemas.microsoft.com/office/powerpoint/2010/main" val="2567866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earn_to_walk_Getty_ElyseLewi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6408" y="-379581"/>
            <a:ext cx="10496620" cy="74602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08743" y="-18619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41275" dist="50800" dir="5400000" algn="tl" rotWithShape="0">
                    <a:srgbClr val="000000">
                      <a:alpha val="55000"/>
                    </a:srgbClr>
                  </a:outerShdw>
                </a:effectLst>
                <a:latin typeface="Baskerville"/>
                <a:cs typeface="Baskerville"/>
              </a:rPr>
              <a:t>LEARN TO </a:t>
            </a:r>
            <a:endParaRPr lang="en-US" sz="6000" dirty="0">
              <a:effectLst>
                <a:outerShdw blurRad="41275" dist="50800" dir="5400000" algn="tl" rotWithShape="0">
                  <a:srgbClr val="000000">
                    <a:alpha val="5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20227" y="-379578"/>
            <a:ext cx="230063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9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41275" dist="50800" dir="5400000" algn="tl">
                    <a:srgbClr val="000000">
                      <a:alpha val="57000"/>
                    </a:srgbClr>
                  </a:outerShdw>
                </a:effectLst>
                <a:latin typeface="Edwardian Script ITC"/>
                <a:cs typeface="Edwardian Script ITC"/>
              </a:rPr>
              <a:t>Obey</a:t>
            </a:r>
            <a:endParaRPr lang="en-US" sz="9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FFFF"/>
              </a:solidFill>
              <a:effectLst>
                <a:outerShdw blurRad="41275" dist="50800" dir="5400000" algn="tl">
                  <a:srgbClr val="000000">
                    <a:alpha val="57000"/>
                  </a:srgbClr>
                </a:outerShdw>
              </a:effectLst>
              <a:latin typeface="Edwardian Script ITC"/>
              <a:cs typeface="Edwardian Script ITC"/>
            </a:endParaRPr>
          </a:p>
        </p:txBody>
      </p:sp>
    </p:spTree>
    <p:extLst>
      <p:ext uri="{BB962C8B-B14F-4D97-AF65-F5344CB8AC3E}">
        <p14:creationId xmlns:p14="http://schemas.microsoft.com/office/powerpoint/2010/main" val="3964095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earn_to_walk_Getty_ElyseLewi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6408" y="-379581"/>
            <a:ext cx="10496620" cy="74602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/>
          <p:nvPr/>
        </p:nvSpPr>
        <p:spPr>
          <a:xfrm>
            <a:off x="5410086" y="424888"/>
            <a:ext cx="2646878" cy="17851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1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8575" dist="50800" dir="5400000" algn="tl">
                    <a:srgbClr val="000000">
                      <a:alpha val="50000"/>
                    </a:srgbClr>
                  </a:outerShdw>
                </a:effectLst>
                <a:latin typeface="Edwardian Script ITC"/>
                <a:cs typeface="Edwardian Script ITC"/>
              </a:rPr>
              <a:t>Faith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79778" y="-116794"/>
            <a:ext cx="9623778" cy="1143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41275" dist="50800" dir="8100000" algn="tr" rotWithShape="0">
                    <a:prstClr val="black">
                      <a:alpha val="54000"/>
                    </a:prstClr>
                  </a:outerShdw>
                </a:effectLst>
                <a:latin typeface="Baskerville"/>
                <a:cs typeface="Baskerville"/>
              </a:rPr>
              <a:t>LEARNING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askerville"/>
                <a:cs typeface="Baskerville"/>
              </a:rPr>
              <a:t> TO WALK BY</a:t>
            </a:r>
            <a:endParaRPr lang="en-US" sz="6000" b="1" dirty="0"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askerville"/>
              <a:cs typeface="Baskerville"/>
            </a:endParaRPr>
          </a:p>
        </p:txBody>
      </p:sp>
    </p:spTree>
    <p:extLst>
      <p:ext uri="{BB962C8B-B14F-4D97-AF65-F5344CB8AC3E}">
        <p14:creationId xmlns:p14="http://schemas.microsoft.com/office/powerpoint/2010/main" val="4165523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28</Words>
  <Application>Microsoft Macintosh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LEARNING TO WALK BY</vt:lpstr>
      <vt:lpstr>LEARN TO </vt:lpstr>
      <vt:lpstr>LEARN TO </vt:lpstr>
      <vt:lpstr>LEARN TO </vt:lpstr>
      <vt:lpstr>LEARN TO </vt:lpstr>
      <vt:lpstr>LEARN TO </vt:lpstr>
      <vt:lpstr>LEARN TO </vt:lpstr>
      <vt:lpstr>LEARNING TO WALK BY</vt:lpstr>
    </vt:vector>
  </TitlesOfParts>
  <Company>Heritage Christian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 Moon</dc:creator>
  <cp:lastModifiedBy>Pat Moon</cp:lastModifiedBy>
  <cp:revision>15</cp:revision>
  <dcterms:created xsi:type="dcterms:W3CDTF">2012-03-22T14:35:44Z</dcterms:created>
  <dcterms:modified xsi:type="dcterms:W3CDTF">2012-03-23T15:35:22Z</dcterms:modified>
</cp:coreProperties>
</file>