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3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04FBD-F32C-45CC-8930-46D6704A0729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DE2D5-A2D1-49F1-AF9E-B655D5FAF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5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688A8-F76C-4A96-835D-3B1AD57E84F0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B2EF-B121-4DB2-8459-8248EE4E5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3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83B77-98BA-46B3-B42A-17B8FBD2DEF0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C9786-D536-4898-A522-0D17F684D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5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9DC52-E7D7-4352-B4D7-78A6157CE946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74C7-F7B0-4017-80B3-2F8B187FE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6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75FEC-F74E-49C9-B75F-5A1AEB7B6869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0D2B5-6560-4A4C-8D08-2BE453028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96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6C84C-2815-4569-80FA-1A54F96C8E4E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EB042-DBC1-48CF-8A59-8C993B117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56130-5027-4DEA-B47F-071971C83A77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D7BC-2403-47D7-96BC-F160294A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FC923-029E-4121-AD60-3771281CFE08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459B9-9F9D-4A7B-A027-5D4D1C710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4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8EF17-7800-4F35-A807-FFF76258DC47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AE0B-C622-4786-A9DD-1C538B7C4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E17FE-1980-4456-A77B-2D780503AFD4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8EB91-1B15-4FB1-BBDB-F82ED6399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79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55D97-C353-4C9F-853C-DAC8EAFFD959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94D03-F563-411B-9B9E-8E5E69728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970143B-EA75-468B-A76F-5635A8B6F384}" type="datetimeFigureOut">
              <a:rPr lang="en-US" altLang="en-US"/>
              <a:pPr/>
              <a:t>2/17/2014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DED87F-BC82-4765-AF9E-46FB1AC5E3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Moon</dc:creator>
  <cp:lastModifiedBy>keisers</cp:lastModifiedBy>
  <cp:revision>3</cp:revision>
  <dcterms:created xsi:type="dcterms:W3CDTF">2013-09-20T15:44:35Z</dcterms:created>
  <dcterms:modified xsi:type="dcterms:W3CDTF">2014-02-17T23:36:12Z</dcterms:modified>
</cp:coreProperties>
</file>