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1" d="100"/>
          <a:sy n="111" d="100"/>
        </p:scale>
        <p:origin x="-36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4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160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1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67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51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2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1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74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58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807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9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B4889-7015-ED4F-94F5-A1D3513D436D}" type="datetimeFigureOut">
              <a:rPr lang="en-US" smtClean="0"/>
              <a:t>4/24/12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C9439-80DC-C545-9805-946E44E8D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0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 reasons to belie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5" y="137303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8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7 reasons to believe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81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reasons to believe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46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reasons to believe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4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reasons to believe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4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reasons to believe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4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reasons to believe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46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reasons to believe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4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 reasons to believ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94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Macintosh PowerPoint</Application>
  <PresentationFormat>On-screen Show (4:3)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Heritage Christian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 Moon</dc:creator>
  <cp:lastModifiedBy>Pat Moon</cp:lastModifiedBy>
  <cp:revision>2</cp:revision>
  <dcterms:created xsi:type="dcterms:W3CDTF">2012-04-24T15:46:02Z</dcterms:created>
  <dcterms:modified xsi:type="dcterms:W3CDTF">2012-04-24T15:57:16Z</dcterms:modified>
</cp:coreProperties>
</file>