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5"/>
  </p:notesMasterIdLst>
  <p:sldIdLst>
    <p:sldId id="256" r:id="rId2"/>
    <p:sldId id="262" r:id="rId3"/>
    <p:sldId id="257" r:id="rId4"/>
    <p:sldId id="258" r:id="rId5"/>
    <p:sldId id="272" r:id="rId6"/>
    <p:sldId id="273" r:id="rId7"/>
    <p:sldId id="276" r:id="rId8"/>
    <p:sldId id="274" r:id="rId9"/>
    <p:sldId id="277" r:id="rId10"/>
    <p:sldId id="275" r:id="rId11"/>
    <p:sldId id="261" r:id="rId12"/>
    <p:sldId id="290" r:id="rId13"/>
    <p:sldId id="278" r:id="rId14"/>
    <p:sldId id="285" r:id="rId15"/>
    <p:sldId id="286" r:id="rId16"/>
    <p:sldId id="287" r:id="rId17"/>
    <p:sldId id="291" r:id="rId18"/>
    <p:sldId id="265" r:id="rId19"/>
    <p:sldId id="279" r:id="rId20"/>
    <p:sldId id="280" r:id="rId21"/>
    <p:sldId id="281" r:id="rId22"/>
    <p:sldId id="282" r:id="rId23"/>
    <p:sldId id="283" r:id="rId24"/>
    <p:sldId id="263" r:id="rId25"/>
    <p:sldId id="284" r:id="rId26"/>
    <p:sldId id="264" r:id="rId27"/>
    <p:sldId id="266" r:id="rId28"/>
    <p:sldId id="267" r:id="rId29"/>
    <p:sldId id="268" r:id="rId30"/>
    <p:sldId id="270" r:id="rId31"/>
    <p:sldId id="271" r:id="rId32"/>
    <p:sldId id="288"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1" d="100"/>
          <a:sy n="81" d="100"/>
        </p:scale>
        <p:origin x="-834" y="258"/>
      </p:cViewPr>
      <p:guideLst>
        <p:guide orient="horz" pos="2160"/>
        <p:guide pos="2880"/>
      </p:guideLst>
    </p:cSldViewPr>
  </p:slideViewPr>
  <p:notesTextViewPr>
    <p:cViewPr>
      <p:scale>
        <a:sx n="1" d="1"/>
        <a:sy n="1" d="1"/>
      </p:scale>
      <p:origin x="0" y="0"/>
    </p:cViewPr>
  </p:notesTextViewPr>
  <p:sorterViewPr>
    <p:cViewPr>
      <p:scale>
        <a:sx n="100" d="100"/>
        <a:sy n="100" d="100"/>
      </p:scale>
      <p:origin x="0" y="26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C34E4-7BCC-42AF-98A6-CAE3EE058E47}" type="datetimeFigureOut">
              <a:rPr lang="en-US" smtClean="0"/>
              <a:t>2/23/2012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198402-D206-4B2A-96E8-EC8769861BF4}" type="slidenum">
              <a:rPr lang="en-US" smtClean="0"/>
              <a:t>‹#›</a:t>
            </a:fld>
            <a:endParaRPr lang="en-US" dirty="0"/>
          </a:p>
        </p:txBody>
      </p:sp>
    </p:spTree>
    <p:extLst>
      <p:ext uri="{BB962C8B-B14F-4D97-AF65-F5344CB8AC3E}">
        <p14:creationId xmlns:p14="http://schemas.microsoft.com/office/powerpoint/2010/main" val="171447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9F84A078-FD48-4493-AE0A-12A677C2ED7C}" type="datetime1">
              <a:rPr lang="en-US" smtClean="0"/>
              <a:t>2/23/2012</a:t>
            </a:fld>
            <a:endParaRPr lang="en-US" dirty="0"/>
          </a:p>
        </p:txBody>
      </p:sp>
      <p:sp>
        <p:nvSpPr>
          <p:cNvPr id="5" name="Footer Placeholder 4"/>
          <p:cNvSpPr>
            <a:spLocks noGrp="1"/>
          </p:cNvSpPr>
          <p:nvPr>
            <p:ph type="ftr" sz="quarter" idx="11"/>
          </p:nvPr>
        </p:nvSpPr>
        <p:spPr bwMode="white"/>
        <p:txBody>
          <a:bodyPr/>
          <a:lstStyle/>
          <a:p>
            <a:endParaRPr lang="en-US" dirty="0"/>
          </a:p>
        </p:txBody>
      </p:sp>
      <p:sp>
        <p:nvSpPr>
          <p:cNvPr id="6" name="Slide Number Placeholder 5"/>
          <p:cNvSpPr>
            <a:spLocks noGrp="1"/>
          </p:cNvSpPr>
          <p:nvPr>
            <p:ph type="sldNum" sz="quarter" idx="12"/>
          </p:nvPr>
        </p:nvSpPr>
        <p:spPr/>
        <p:txBody>
          <a:bodyPr/>
          <a:lstStyle/>
          <a:p>
            <a:fld id="{CA04A259-B66E-41E5-9258-C33C7AAC81BE}"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99741-DB0C-4432-9E5C-5A7427B2DD4D}" type="datetime1">
              <a:rPr lang="en-US" smtClean="0"/>
              <a:t>2/23/2012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4A259-B66E-41E5-9258-C33C7AAC81B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70C9B7-DA06-4F76-A514-1BC7F876D304}" type="datetime1">
              <a:rPr lang="en-US" smtClean="0"/>
              <a:t>2/23/2012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4A259-B66E-41E5-9258-C33C7AAC81B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2BA23D-6739-4755-885A-29DEAAA3E2E9}" type="datetime1">
              <a:rPr lang="en-US" smtClean="0"/>
              <a:t>2/23/2012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4A259-B66E-41E5-9258-C33C7AAC81BE}" type="slidenum">
              <a:rPr lang="en-US" smtClean="0"/>
              <a:t>‹#›</a:t>
            </a:fld>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79BD49-C993-476B-9FA6-1D4D4C553617}" type="datetime1">
              <a:rPr lang="en-US" smtClean="0"/>
              <a:t>2/23/2012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4A259-B66E-41E5-9258-C33C7AAC81BE}" type="slidenum">
              <a:rPr lang="en-US" smtClean="0"/>
              <a:t>‹#›</a:t>
            </a:fld>
            <a:endParaRPr lang="en-US" dirty="0"/>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6E53636-D930-46BF-AF8D-687F77BBD399}" type="datetime1">
              <a:rPr lang="en-US" smtClean="0"/>
              <a:t>2/23/2012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4A259-B66E-41E5-9258-C33C7AAC81BE}" type="slidenum">
              <a:rPr lang="en-US" smtClean="0"/>
              <a:t>‹#›</a:t>
            </a:fld>
            <a:endParaRPr lang="en-US" dirty="0"/>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9547970-4C22-4D4E-B645-CE1E4FCCD1F6}" type="datetime1">
              <a:rPr lang="en-US" smtClean="0"/>
              <a:t>2/23/2012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04A259-B66E-41E5-9258-C33C7AAC81B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C74F5F-598A-453A-BDC4-B358C6192D32}" type="datetime1">
              <a:rPr lang="en-US" smtClean="0"/>
              <a:t>2/23/2012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04A259-B66E-41E5-9258-C33C7AAC81BE}" type="slidenum">
              <a:rPr lang="en-US" smtClean="0"/>
              <a:t>‹#›</a:t>
            </a:fld>
            <a:endParaRPr lang="en-US" dirty="0"/>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437486A-68B4-4313-81BF-A1F64A204571}" type="datetime1">
              <a:rPr lang="en-US" smtClean="0"/>
              <a:t>2/23/2012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4A259-B66E-41E5-9258-C33C7AAC81B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29717-37CE-47CC-B708-398DCBAC413C}" type="datetime1">
              <a:rPr lang="en-US" smtClean="0"/>
              <a:t>2/23/2012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4A259-B66E-41E5-9258-C33C7AAC81BE}" type="slidenum">
              <a:rPr lang="en-US" smtClean="0"/>
              <a:t>‹#›</a:t>
            </a:fld>
            <a:endParaRPr lang="en-US" dirty="0"/>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3DA59-0F77-4D60-9346-B0CB18E7D3BF}" type="datetime1">
              <a:rPr lang="en-US" smtClean="0"/>
              <a:t>2/23/2012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4A259-B66E-41E5-9258-C33C7AAC81B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516E3F7F-4C9E-41D0-9BC5-6C4338A1123E}" type="datetime1">
              <a:rPr lang="en-US" smtClean="0"/>
              <a:t>2/23/2012</a:t>
            </a:fld>
            <a:endParaRPr lang="en-US" dirty="0"/>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CA04A259-B66E-41E5-9258-C33C7AAC81B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Teacher Workshop</a:t>
            </a:r>
            <a:endParaRPr lang="en-US" sz="4000" dirty="0"/>
          </a:p>
        </p:txBody>
      </p:sp>
      <p:sp>
        <p:nvSpPr>
          <p:cNvPr id="3" name="Subtitle 2"/>
          <p:cNvSpPr>
            <a:spLocks noGrp="1"/>
          </p:cNvSpPr>
          <p:nvPr>
            <p:ph type="subTitle" idx="1"/>
          </p:nvPr>
        </p:nvSpPr>
        <p:spPr/>
        <p:txBody>
          <a:bodyPr>
            <a:noAutofit/>
          </a:bodyPr>
          <a:lstStyle/>
          <a:p>
            <a:r>
              <a:rPr lang="en-US" sz="2400" dirty="0" smtClean="0"/>
              <a:t>Hickory Knoll Church of Christ</a:t>
            </a:r>
          </a:p>
          <a:p>
            <a:r>
              <a:rPr lang="en-US" sz="2400" dirty="0" smtClean="0"/>
              <a:t>February 26, 2012</a:t>
            </a:r>
            <a:endParaRPr lang="en-US" sz="2400" dirty="0"/>
          </a:p>
        </p:txBody>
      </p:sp>
      <p:sp>
        <p:nvSpPr>
          <p:cNvPr id="5" name="Slide Number Placeholder 4"/>
          <p:cNvSpPr>
            <a:spLocks noGrp="1"/>
          </p:cNvSpPr>
          <p:nvPr>
            <p:ph type="sldNum" sz="quarter" idx="12"/>
          </p:nvPr>
        </p:nvSpPr>
        <p:spPr/>
        <p:txBody>
          <a:bodyPr/>
          <a:lstStyle/>
          <a:p>
            <a:fld id="{CA04A259-B66E-41E5-9258-C33C7AAC81BE}" type="slidenum">
              <a:rPr lang="en-US" smtClean="0"/>
              <a:t>1</a:t>
            </a:fld>
            <a:endParaRPr lang="en-US" dirty="0"/>
          </a:p>
        </p:txBody>
      </p:sp>
    </p:spTree>
    <p:extLst>
      <p:ext uri="{BB962C8B-B14F-4D97-AF65-F5344CB8AC3E}">
        <p14:creationId xmlns:p14="http://schemas.microsoft.com/office/powerpoint/2010/main" val="62152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a:bodyPr>
          <a:lstStyle/>
          <a:p>
            <a:r>
              <a:rPr lang="en-US" sz="2400" dirty="0" smtClean="0"/>
              <a:t>Strengths</a:t>
            </a:r>
          </a:p>
          <a:p>
            <a:pPr lvl="1"/>
            <a:r>
              <a:rPr lang="en-US" sz="2000" dirty="0" smtClean="0"/>
              <a:t>Analytical</a:t>
            </a:r>
          </a:p>
          <a:p>
            <a:pPr lvl="1"/>
            <a:r>
              <a:rPr lang="en-US" sz="2000" dirty="0"/>
              <a:t>S</a:t>
            </a:r>
            <a:r>
              <a:rPr lang="en-US" sz="2000" dirty="0" smtClean="0"/>
              <a:t>elf-disciplined</a:t>
            </a:r>
          </a:p>
          <a:p>
            <a:pPr lvl="1"/>
            <a:r>
              <a:rPr lang="en-US" sz="2000" dirty="0" smtClean="0"/>
              <a:t>Industrious</a:t>
            </a:r>
          </a:p>
          <a:p>
            <a:pPr lvl="1"/>
            <a:r>
              <a:rPr lang="en-US" sz="2000" dirty="0" smtClean="0"/>
              <a:t>Organized</a:t>
            </a:r>
          </a:p>
          <a:p>
            <a:pPr lvl="1"/>
            <a:r>
              <a:rPr lang="en-US" sz="2000" dirty="0" smtClean="0"/>
              <a:t>Aesthetic</a:t>
            </a:r>
          </a:p>
          <a:p>
            <a:pPr lvl="1"/>
            <a:r>
              <a:rPr lang="en-US" sz="2000" dirty="0" smtClean="0"/>
              <a:t>Sacrificing</a:t>
            </a:r>
            <a:endParaRPr lang="en-US" sz="2000" dirty="0"/>
          </a:p>
        </p:txBody>
      </p:sp>
      <p:sp>
        <p:nvSpPr>
          <p:cNvPr id="2" name="Title 1"/>
          <p:cNvSpPr>
            <a:spLocks noGrp="1"/>
          </p:cNvSpPr>
          <p:nvPr>
            <p:ph type="title"/>
          </p:nvPr>
        </p:nvSpPr>
        <p:spPr/>
        <p:txBody>
          <a:bodyPr/>
          <a:lstStyle/>
          <a:p>
            <a:r>
              <a:rPr lang="en-US" dirty="0" smtClean="0"/>
              <a:t>beaver</a:t>
            </a:r>
            <a:endParaRPr lang="en-US" dirty="0"/>
          </a:p>
        </p:txBody>
      </p:sp>
      <p:sp>
        <p:nvSpPr>
          <p:cNvPr id="6" name="Content Placeholder 5"/>
          <p:cNvSpPr>
            <a:spLocks noGrp="1"/>
          </p:cNvSpPr>
          <p:nvPr>
            <p:ph sz="quarter" idx="14"/>
          </p:nvPr>
        </p:nvSpPr>
        <p:spPr/>
        <p:txBody>
          <a:bodyPr>
            <a:normAutofit lnSpcReduction="10000"/>
          </a:bodyPr>
          <a:lstStyle/>
          <a:p>
            <a:r>
              <a:rPr lang="en-US" sz="2400" dirty="0" smtClean="0"/>
              <a:t>Weaknesses</a:t>
            </a:r>
          </a:p>
          <a:p>
            <a:pPr lvl="1"/>
            <a:r>
              <a:rPr lang="en-US" sz="2000" dirty="0" smtClean="0"/>
              <a:t>Moody</a:t>
            </a:r>
          </a:p>
          <a:p>
            <a:pPr lvl="1"/>
            <a:r>
              <a:rPr lang="en-US" sz="2000" dirty="0" smtClean="0"/>
              <a:t>Self-centered</a:t>
            </a:r>
          </a:p>
          <a:p>
            <a:pPr lvl="1"/>
            <a:r>
              <a:rPr lang="en-US" sz="2000" dirty="0" smtClean="0"/>
              <a:t>Touchy</a:t>
            </a:r>
          </a:p>
          <a:p>
            <a:pPr lvl="1"/>
            <a:r>
              <a:rPr lang="en-US" sz="2000" dirty="0" smtClean="0"/>
              <a:t>Negative</a:t>
            </a:r>
          </a:p>
          <a:p>
            <a:pPr lvl="1"/>
            <a:r>
              <a:rPr lang="en-US" sz="2000" dirty="0" smtClean="0"/>
              <a:t>Unsociable</a:t>
            </a:r>
          </a:p>
          <a:p>
            <a:pPr lvl="1"/>
            <a:r>
              <a:rPr lang="en-US" sz="2000" dirty="0" smtClean="0"/>
              <a:t>Critical</a:t>
            </a:r>
          </a:p>
          <a:p>
            <a:pPr lvl="1"/>
            <a:r>
              <a:rPr lang="en-US" sz="2000" dirty="0" smtClean="0"/>
              <a:t>Revengeful</a:t>
            </a:r>
            <a:endParaRPr lang="en-US" sz="2000" dirty="0"/>
          </a:p>
        </p:txBody>
      </p:sp>
      <p:sp>
        <p:nvSpPr>
          <p:cNvPr id="4" name="Slide Number Placeholder 3"/>
          <p:cNvSpPr>
            <a:spLocks noGrp="1"/>
          </p:cNvSpPr>
          <p:nvPr>
            <p:ph type="sldNum" sz="quarter" idx="12"/>
          </p:nvPr>
        </p:nvSpPr>
        <p:spPr/>
        <p:txBody>
          <a:bodyPr/>
          <a:lstStyle/>
          <a:p>
            <a:fld id="{CA04A259-B66E-41E5-9258-C33C7AAC81BE}" type="slidenum">
              <a:rPr lang="en-US" smtClean="0"/>
              <a:t>10</a:t>
            </a:fld>
            <a:endParaRPr lang="en-US" dirty="0"/>
          </a:p>
        </p:txBody>
      </p:sp>
      <p:sp>
        <p:nvSpPr>
          <p:cNvPr id="3" name="Footer Placeholder 2"/>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4107152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fade">
                                      <p:cBhvr>
                                        <p:cTn id="48" dur="500"/>
                                        <p:tgtEl>
                                          <p:spTgt spid="6">
                                            <p:txEl>
                                              <p:pRg st="6" end="6"/>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animEffect transition="in" filter="fade">
                                      <p:cBhvr>
                                        <p:cTn id="5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Beaver</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Biblical example:</a:t>
            </a:r>
          </a:p>
          <a:p>
            <a:pPr lvl="1"/>
            <a:r>
              <a:rPr lang="en-US" sz="2600" dirty="0" smtClean="0"/>
              <a:t>Moses</a:t>
            </a:r>
          </a:p>
          <a:p>
            <a:pPr lvl="2"/>
            <a:r>
              <a:rPr lang="en-US" sz="2400" dirty="0" smtClean="0"/>
              <a:t>God calls and Moses has a million questions; some objections</a:t>
            </a:r>
          </a:p>
          <a:p>
            <a:pPr lvl="1"/>
            <a:r>
              <a:rPr lang="en-US" sz="2600" dirty="0" smtClean="0"/>
              <a:t>Ruth</a:t>
            </a:r>
          </a:p>
          <a:p>
            <a:pPr lvl="2"/>
            <a:r>
              <a:rPr lang="en-US" sz="2400" dirty="0" smtClean="0"/>
              <a:t>Beavers need to be correct</a:t>
            </a:r>
          </a:p>
          <a:p>
            <a:pPr lvl="2"/>
            <a:r>
              <a:rPr lang="en-US" sz="2400" dirty="0" smtClean="0"/>
              <a:t>Compliant</a:t>
            </a:r>
          </a:p>
          <a:p>
            <a:pPr lvl="1"/>
            <a:endParaRPr lang="en-US" sz="2600" dirty="0"/>
          </a:p>
        </p:txBody>
      </p:sp>
      <p:sp>
        <p:nvSpPr>
          <p:cNvPr id="5" name="Slide Number Placeholder 4"/>
          <p:cNvSpPr>
            <a:spLocks noGrp="1"/>
          </p:cNvSpPr>
          <p:nvPr>
            <p:ph type="sldNum" sz="quarter" idx="12"/>
          </p:nvPr>
        </p:nvSpPr>
        <p:spPr/>
        <p:txBody>
          <a:bodyPr/>
          <a:lstStyle/>
          <a:p>
            <a:fld id="{CA04A259-B66E-41E5-9258-C33C7AAC81BE}" type="slidenum">
              <a:rPr lang="en-US" smtClean="0"/>
              <a:t>11</a:t>
            </a:fld>
            <a:endParaRPr lang="en-US" dirty="0"/>
          </a:p>
        </p:txBody>
      </p:sp>
      <p:sp>
        <p:nvSpPr>
          <p:cNvPr id="4" name="Footer Placeholder 3"/>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2584433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Facts about personality</a:t>
            </a:r>
            <a:endParaRPr lang="en-US" dirty="0"/>
          </a:p>
        </p:txBody>
      </p:sp>
      <p:sp>
        <p:nvSpPr>
          <p:cNvPr id="3" name="Content Placeholder 2"/>
          <p:cNvSpPr>
            <a:spLocks noGrp="1"/>
          </p:cNvSpPr>
          <p:nvPr>
            <p:ph idx="1"/>
          </p:nvPr>
        </p:nvSpPr>
        <p:spPr/>
        <p:txBody>
          <a:bodyPr/>
          <a:lstStyle/>
          <a:p>
            <a:r>
              <a:rPr lang="en-US" dirty="0"/>
              <a:t>God made all of these different personalities</a:t>
            </a:r>
          </a:p>
          <a:p>
            <a:r>
              <a:rPr lang="en-US" dirty="0"/>
              <a:t>God can use all of these different personalities</a:t>
            </a:r>
          </a:p>
          <a:p>
            <a:r>
              <a:rPr lang="en-US" dirty="0"/>
              <a:t>Your personality will affect your teaching</a:t>
            </a:r>
          </a:p>
          <a:p>
            <a:r>
              <a:rPr lang="en-US" dirty="0"/>
              <a:t>Your personality will affect your learning</a:t>
            </a:r>
          </a:p>
          <a:p>
            <a:r>
              <a:rPr lang="en-US" dirty="0"/>
              <a:t>Your students have different personalities </a:t>
            </a:r>
            <a:r>
              <a:rPr lang="en-US" dirty="0" smtClean="0"/>
              <a:t>too</a:t>
            </a:r>
            <a:endParaRPr lang="en-US" dirty="0"/>
          </a:p>
        </p:txBody>
      </p:sp>
      <p:sp>
        <p:nvSpPr>
          <p:cNvPr id="4" name="Slide Number Placeholder 3"/>
          <p:cNvSpPr>
            <a:spLocks noGrp="1"/>
          </p:cNvSpPr>
          <p:nvPr>
            <p:ph type="sldNum" sz="quarter" idx="12"/>
          </p:nvPr>
        </p:nvSpPr>
        <p:spPr/>
        <p:txBody>
          <a:bodyPr/>
          <a:lstStyle/>
          <a:p>
            <a:fld id="{CA04A259-B66E-41E5-9258-C33C7AAC81BE}" type="slidenum">
              <a:rPr lang="en-US" smtClean="0"/>
              <a:t>12</a:t>
            </a:fld>
            <a:endParaRPr lang="en-US" dirty="0"/>
          </a:p>
        </p:txBody>
      </p:sp>
    </p:spTree>
    <p:extLst>
      <p:ext uri="{BB962C8B-B14F-4D97-AF65-F5344CB8AC3E}">
        <p14:creationId xmlns:p14="http://schemas.microsoft.com/office/powerpoint/2010/main" val="3005319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styles</a:t>
            </a:r>
            <a:endParaRPr lang="en-US" dirty="0"/>
          </a:p>
        </p:txBody>
      </p:sp>
      <p:sp>
        <p:nvSpPr>
          <p:cNvPr id="3" name="Content Placeholder 2"/>
          <p:cNvSpPr>
            <a:spLocks noGrp="1"/>
          </p:cNvSpPr>
          <p:nvPr>
            <p:ph idx="1"/>
          </p:nvPr>
        </p:nvSpPr>
        <p:spPr/>
        <p:txBody>
          <a:bodyPr/>
          <a:lstStyle/>
          <a:p>
            <a:r>
              <a:rPr lang="en-US" dirty="0" smtClean="0"/>
              <a:t>Visual</a:t>
            </a:r>
          </a:p>
          <a:p>
            <a:r>
              <a:rPr lang="en-US" dirty="0" smtClean="0"/>
              <a:t>Auditory</a:t>
            </a:r>
          </a:p>
          <a:p>
            <a:r>
              <a:rPr lang="en-US" dirty="0" smtClean="0"/>
              <a:t>kinesthetic</a:t>
            </a:r>
            <a:endParaRPr lang="en-US" dirty="0"/>
          </a:p>
        </p:txBody>
      </p:sp>
      <p:sp>
        <p:nvSpPr>
          <p:cNvPr id="4" name="Slide Number Placeholder 3"/>
          <p:cNvSpPr>
            <a:spLocks noGrp="1"/>
          </p:cNvSpPr>
          <p:nvPr>
            <p:ph type="sldNum" sz="quarter" idx="12"/>
          </p:nvPr>
        </p:nvSpPr>
        <p:spPr/>
        <p:txBody>
          <a:bodyPr/>
          <a:lstStyle/>
          <a:p>
            <a:fld id="{CA04A259-B66E-41E5-9258-C33C7AAC81BE}" type="slidenum">
              <a:rPr lang="en-US" smtClean="0"/>
              <a:t>13</a:t>
            </a:fld>
            <a:endParaRPr lang="en-US" dirty="0"/>
          </a:p>
        </p:txBody>
      </p:sp>
      <p:sp>
        <p:nvSpPr>
          <p:cNvPr id="5" name="Footer Placeholder 4"/>
          <p:cNvSpPr>
            <a:spLocks noGrp="1"/>
          </p:cNvSpPr>
          <p:nvPr>
            <p:ph type="ftr" sz="quarter" idx="11"/>
          </p:nvPr>
        </p:nvSpPr>
        <p:spPr/>
        <p:txBody>
          <a:bodyPr/>
          <a:lstStyle/>
          <a:p>
            <a:r>
              <a:rPr lang="en-US" smtClean="0"/>
              <a:t>Refer to "What's Your Learning Style?"</a:t>
            </a:r>
            <a:endParaRPr lang="en-US" dirty="0"/>
          </a:p>
        </p:txBody>
      </p:sp>
    </p:spTree>
    <p:extLst>
      <p:ext uri="{BB962C8B-B14F-4D97-AF65-F5344CB8AC3E}">
        <p14:creationId xmlns:p14="http://schemas.microsoft.com/office/powerpoint/2010/main" val="4123506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styles</a:t>
            </a:r>
            <a:endParaRPr lang="en-US" dirty="0"/>
          </a:p>
        </p:txBody>
      </p:sp>
      <p:sp>
        <p:nvSpPr>
          <p:cNvPr id="3" name="Content Placeholder 2"/>
          <p:cNvSpPr>
            <a:spLocks noGrp="1"/>
          </p:cNvSpPr>
          <p:nvPr>
            <p:ph idx="1"/>
          </p:nvPr>
        </p:nvSpPr>
        <p:spPr/>
        <p:txBody>
          <a:bodyPr/>
          <a:lstStyle/>
          <a:p>
            <a:r>
              <a:rPr lang="en-US" dirty="0" smtClean="0"/>
              <a:t>Visual</a:t>
            </a:r>
          </a:p>
          <a:p>
            <a:pPr lvl="1"/>
            <a:r>
              <a:rPr lang="en-US" dirty="0" smtClean="0"/>
              <a:t>Use their eyes as primary learning source</a:t>
            </a:r>
            <a:endParaRPr lang="en-US" dirty="0"/>
          </a:p>
          <a:p>
            <a:pPr lvl="1"/>
            <a:r>
              <a:rPr lang="en-US" dirty="0" smtClean="0"/>
              <a:t>Loves pictures, charts, and illustrations</a:t>
            </a:r>
          </a:p>
          <a:p>
            <a:pPr lvl="1"/>
            <a:r>
              <a:rPr lang="en-US" dirty="0" smtClean="0"/>
              <a:t>Stare off into space when they talk or listen</a:t>
            </a:r>
          </a:p>
          <a:p>
            <a:pPr lvl="1"/>
            <a:r>
              <a:rPr lang="en-US" dirty="0" smtClean="0"/>
              <a:t>“Do you see what I’m saying?”</a:t>
            </a:r>
          </a:p>
        </p:txBody>
      </p:sp>
      <p:sp>
        <p:nvSpPr>
          <p:cNvPr id="4" name="Slide Number Placeholder 3"/>
          <p:cNvSpPr>
            <a:spLocks noGrp="1"/>
          </p:cNvSpPr>
          <p:nvPr>
            <p:ph type="sldNum" sz="quarter" idx="12"/>
          </p:nvPr>
        </p:nvSpPr>
        <p:spPr/>
        <p:txBody>
          <a:bodyPr/>
          <a:lstStyle/>
          <a:p>
            <a:fld id="{CA04A259-B66E-41E5-9258-C33C7AAC81BE}" type="slidenum">
              <a:rPr lang="en-US" smtClean="0"/>
              <a:t>14</a:t>
            </a:fld>
            <a:endParaRPr lang="en-US" dirty="0"/>
          </a:p>
        </p:txBody>
      </p:sp>
      <p:sp>
        <p:nvSpPr>
          <p:cNvPr id="5" name="Footer Placeholder 4"/>
          <p:cNvSpPr>
            <a:spLocks noGrp="1"/>
          </p:cNvSpPr>
          <p:nvPr>
            <p:ph type="ftr" sz="quarter" idx="11"/>
          </p:nvPr>
        </p:nvSpPr>
        <p:spPr/>
        <p:txBody>
          <a:bodyPr/>
          <a:lstStyle/>
          <a:p>
            <a:r>
              <a:rPr lang="en-US" smtClean="0"/>
              <a:t>Refer to "What's Your Learning Style?"</a:t>
            </a:r>
            <a:endParaRPr lang="en-US" dirty="0"/>
          </a:p>
        </p:txBody>
      </p:sp>
    </p:spTree>
    <p:extLst>
      <p:ext uri="{BB962C8B-B14F-4D97-AF65-F5344CB8AC3E}">
        <p14:creationId xmlns:p14="http://schemas.microsoft.com/office/powerpoint/2010/main" val="1535916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styles</a:t>
            </a:r>
            <a:endParaRPr lang="en-US" dirty="0"/>
          </a:p>
        </p:txBody>
      </p:sp>
      <p:sp>
        <p:nvSpPr>
          <p:cNvPr id="3" name="Content Placeholder 2"/>
          <p:cNvSpPr>
            <a:spLocks noGrp="1"/>
          </p:cNvSpPr>
          <p:nvPr>
            <p:ph idx="1"/>
          </p:nvPr>
        </p:nvSpPr>
        <p:spPr/>
        <p:txBody>
          <a:bodyPr/>
          <a:lstStyle/>
          <a:p>
            <a:r>
              <a:rPr lang="en-US" dirty="0" smtClean="0"/>
              <a:t>Auditory</a:t>
            </a:r>
          </a:p>
          <a:p>
            <a:pPr lvl="1"/>
            <a:r>
              <a:rPr lang="en-US" dirty="0" smtClean="0"/>
              <a:t>Listen but do not pay attention to teacher</a:t>
            </a:r>
          </a:p>
          <a:p>
            <a:pPr lvl="1"/>
            <a:r>
              <a:rPr lang="en-US" dirty="0" smtClean="0"/>
              <a:t>Love the telephone and listening to music</a:t>
            </a:r>
          </a:p>
          <a:p>
            <a:pPr lvl="1"/>
            <a:r>
              <a:rPr lang="en-US" dirty="0" smtClean="0"/>
              <a:t>When they read, they move their lips</a:t>
            </a:r>
          </a:p>
          <a:p>
            <a:pPr lvl="1"/>
            <a:r>
              <a:rPr lang="en-US" dirty="0" smtClean="0"/>
              <a:t>“How does that sound?”</a:t>
            </a:r>
          </a:p>
        </p:txBody>
      </p:sp>
      <p:sp>
        <p:nvSpPr>
          <p:cNvPr id="4" name="Slide Number Placeholder 3"/>
          <p:cNvSpPr>
            <a:spLocks noGrp="1"/>
          </p:cNvSpPr>
          <p:nvPr>
            <p:ph type="sldNum" sz="quarter" idx="12"/>
          </p:nvPr>
        </p:nvSpPr>
        <p:spPr/>
        <p:txBody>
          <a:bodyPr/>
          <a:lstStyle/>
          <a:p>
            <a:fld id="{CA04A259-B66E-41E5-9258-C33C7AAC81BE}" type="slidenum">
              <a:rPr lang="en-US" smtClean="0"/>
              <a:t>15</a:t>
            </a:fld>
            <a:endParaRPr lang="en-US" dirty="0"/>
          </a:p>
        </p:txBody>
      </p:sp>
      <p:sp>
        <p:nvSpPr>
          <p:cNvPr id="5" name="Footer Placeholder 4"/>
          <p:cNvSpPr>
            <a:spLocks noGrp="1"/>
          </p:cNvSpPr>
          <p:nvPr>
            <p:ph type="ftr" sz="quarter" idx="11"/>
          </p:nvPr>
        </p:nvSpPr>
        <p:spPr/>
        <p:txBody>
          <a:bodyPr/>
          <a:lstStyle/>
          <a:p>
            <a:r>
              <a:rPr lang="en-US" smtClean="0"/>
              <a:t>Refer to "What's Your Learning Style?"</a:t>
            </a:r>
            <a:endParaRPr lang="en-US" dirty="0"/>
          </a:p>
        </p:txBody>
      </p:sp>
    </p:spTree>
    <p:extLst>
      <p:ext uri="{BB962C8B-B14F-4D97-AF65-F5344CB8AC3E}">
        <p14:creationId xmlns:p14="http://schemas.microsoft.com/office/powerpoint/2010/main" val="3563005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styles</a:t>
            </a:r>
            <a:endParaRPr lang="en-US" dirty="0"/>
          </a:p>
        </p:txBody>
      </p:sp>
      <p:sp>
        <p:nvSpPr>
          <p:cNvPr id="3" name="Content Placeholder 2"/>
          <p:cNvSpPr>
            <a:spLocks noGrp="1"/>
          </p:cNvSpPr>
          <p:nvPr>
            <p:ph idx="1"/>
          </p:nvPr>
        </p:nvSpPr>
        <p:spPr/>
        <p:txBody>
          <a:bodyPr/>
          <a:lstStyle/>
          <a:p>
            <a:r>
              <a:rPr lang="en-US" dirty="0" smtClean="0"/>
              <a:t>Kinesthetic / Tactile</a:t>
            </a:r>
          </a:p>
          <a:p>
            <a:pPr lvl="1"/>
            <a:r>
              <a:rPr lang="en-US" dirty="0" smtClean="0"/>
              <a:t>Needs to be active</a:t>
            </a:r>
          </a:p>
          <a:p>
            <a:pPr lvl="1"/>
            <a:r>
              <a:rPr lang="en-US" dirty="0" smtClean="0"/>
              <a:t>Speaks with hands and gestures</a:t>
            </a:r>
          </a:p>
          <a:p>
            <a:pPr lvl="1"/>
            <a:r>
              <a:rPr lang="en-US" dirty="0" smtClean="0"/>
              <a:t>Find reasons to tinker around when bored</a:t>
            </a:r>
            <a:endParaRPr lang="en-US" dirty="0"/>
          </a:p>
          <a:p>
            <a:pPr lvl="1"/>
            <a:r>
              <a:rPr lang="en-US" dirty="0" smtClean="0"/>
              <a:t>“How do you feel about that?”</a:t>
            </a:r>
          </a:p>
        </p:txBody>
      </p:sp>
      <p:sp>
        <p:nvSpPr>
          <p:cNvPr id="4" name="Slide Number Placeholder 3"/>
          <p:cNvSpPr>
            <a:spLocks noGrp="1"/>
          </p:cNvSpPr>
          <p:nvPr>
            <p:ph type="sldNum" sz="quarter" idx="12"/>
          </p:nvPr>
        </p:nvSpPr>
        <p:spPr/>
        <p:txBody>
          <a:bodyPr/>
          <a:lstStyle/>
          <a:p>
            <a:fld id="{CA04A259-B66E-41E5-9258-C33C7AAC81BE}" type="slidenum">
              <a:rPr lang="en-US" smtClean="0"/>
              <a:t>16</a:t>
            </a:fld>
            <a:endParaRPr lang="en-US" dirty="0"/>
          </a:p>
        </p:txBody>
      </p:sp>
      <p:sp>
        <p:nvSpPr>
          <p:cNvPr id="5" name="Footer Placeholder 4"/>
          <p:cNvSpPr>
            <a:spLocks noGrp="1"/>
          </p:cNvSpPr>
          <p:nvPr>
            <p:ph type="ftr" sz="quarter" idx="11"/>
          </p:nvPr>
        </p:nvSpPr>
        <p:spPr/>
        <p:txBody>
          <a:bodyPr/>
          <a:lstStyle/>
          <a:p>
            <a:r>
              <a:rPr lang="en-US" smtClean="0"/>
              <a:t>Refer to "What's Your Learning Style?"</a:t>
            </a:r>
            <a:endParaRPr lang="en-US" dirty="0"/>
          </a:p>
        </p:txBody>
      </p:sp>
    </p:spTree>
    <p:extLst>
      <p:ext uri="{BB962C8B-B14F-4D97-AF65-F5344CB8AC3E}">
        <p14:creationId xmlns:p14="http://schemas.microsoft.com/office/powerpoint/2010/main" val="3994817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teaching style</a:t>
            </a:r>
            <a:endParaRPr lang="en-US" dirty="0"/>
          </a:p>
        </p:txBody>
      </p:sp>
      <p:sp>
        <p:nvSpPr>
          <p:cNvPr id="3" name="Content Placeholder 2"/>
          <p:cNvSpPr>
            <a:spLocks noGrp="1"/>
          </p:cNvSpPr>
          <p:nvPr>
            <p:ph idx="1"/>
          </p:nvPr>
        </p:nvSpPr>
        <p:spPr/>
        <p:txBody>
          <a:bodyPr>
            <a:normAutofit/>
          </a:bodyPr>
          <a:lstStyle/>
          <a:p>
            <a:r>
              <a:rPr lang="en-US" dirty="0" smtClean="0"/>
              <a:t>1 John 1:1</a:t>
            </a:r>
          </a:p>
          <a:p>
            <a:pPr indent="0">
              <a:buNone/>
            </a:pPr>
            <a:endParaRPr lang="en-US" dirty="0" smtClean="0"/>
          </a:p>
          <a:p>
            <a:pPr lvl="1"/>
            <a:r>
              <a:rPr lang="en-US" dirty="0"/>
              <a:t>What was from the beginning, what we have heard, what we have seen with our eyes, what we have looked at and touched with our hands, concerning the Word of Life— </a:t>
            </a:r>
            <a:r>
              <a:rPr lang="en-US" dirty="0" smtClean="0"/>
              <a:t>(NASB)</a:t>
            </a:r>
            <a:endParaRPr lang="en-US" dirty="0"/>
          </a:p>
        </p:txBody>
      </p:sp>
      <p:sp>
        <p:nvSpPr>
          <p:cNvPr id="4" name="Slide Number Placeholder 3"/>
          <p:cNvSpPr>
            <a:spLocks noGrp="1"/>
          </p:cNvSpPr>
          <p:nvPr>
            <p:ph type="sldNum" sz="quarter" idx="12"/>
          </p:nvPr>
        </p:nvSpPr>
        <p:spPr/>
        <p:txBody>
          <a:bodyPr/>
          <a:lstStyle/>
          <a:p>
            <a:fld id="{CA04A259-B66E-41E5-9258-C33C7AAC81BE}" type="slidenum">
              <a:rPr lang="en-US" smtClean="0"/>
              <a:t>17</a:t>
            </a:fld>
            <a:endParaRPr lang="en-US" dirty="0"/>
          </a:p>
        </p:txBody>
      </p:sp>
    </p:spTree>
    <p:extLst>
      <p:ext uri="{BB962C8B-B14F-4D97-AF65-F5344CB8AC3E}">
        <p14:creationId xmlns:p14="http://schemas.microsoft.com/office/powerpoint/2010/main" val="4160533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Lesson</a:t>
            </a:r>
            <a:endParaRPr lang="en-US" dirty="0"/>
          </a:p>
        </p:txBody>
      </p:sp>
      <p:sp>
        <p:nvSpPr>
          <p:cNvPr id="5" name="Slide Number Placeholder 4"/>
          <p:cNvSpPr>
            <a:spLocks noGrp="1"/>
          </p:cNvSpPr>
          <p:nvPr>
            <p:ph type="sldNum" sz="quarter" idx="12"/>
          </p:nvPr>
        </p:nvSpPr>
        <p:spPr/>
        <p:txBody>
          <a:bodyPr/>
          <a:lstStyle/>
          <a:p>
            <a:fld id="{CA04A259-B66E-41E5-9258-C33C7AAC81BE}" type="slidenum">
              <a:rPr lang="en-US" smtClean="0"/>
              <a:pPr/>
              <a:t>18</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8966"/>
            <a:ext cx="5534891" cy="686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869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A04A259-B66E-41E5-9258-C33C7AAC81BE}" type="slidenum">
              <a:rPr lang="en-US" smtClean="0"/>
              <a:pPr/>
              <a:t>19</a:t>
            </a:fld>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3447"/>
            <a:ext cx="7010400" cy="687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166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isers\AppData\Local\Microsoft\Windows\Temporary Internet Files\Content.IE5\N16KHH1I\MP900400301[1].jpg"/>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Marker trans="15000"/>
                    </a14:imgEffect>
                  </a14:imgLayer>
                </a14:imgProps>
              </a:ext>
              <a:ext uri="{28A0092B-C50C-407E-A947-70E740481C1C}">
                <a14:useLocalDpi xmlns:a14="http://schemas.microsoft.com/office/drawing/2010/main" val="0"/>
              </a:ext>
            </a:extLst>
          </a:blip>
          <a:srcRect/>
          <a:stretch>
            <a:fillRect/>
          </a:stretch>
        </p:blipFill>
        <p:spPr bwMode="auto">
          <a:xfrm>
            <a:off x="2743647" y="1143001"/>
            <a:ext cx="3580953" cy="44772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1295400"/>
            <a:ext cx="7010400" cy="685800"/>
          </a:xfrm>
        </p:spPr>
        <p:txBody>
          <a:bodyPr>
            <a:normAutofit fontScale="90000"/>
          </a:bodyPr>
          <a:lstStyle/>
          <a:p>
            <a:r>
              <a:rPr lang="en-US" b="1" dirty="0" smtClean="0"/>
              <a:t>Is Bible Class Important?</a:t>
            </a:r>
            <a:endParaRPr lang="en-US" b="1" dirty="0"/>
          </a:p>
        </p:txBody>
      </p:sp>
      <p:sp>
        <p:nvSpPr>
          <p:cNvPr id="3" name="Content Placeholder 2"/>
          <p:cNvSpPr>
            <a:spLocks noGrp="1"/>
          </p:cNvSpPr>
          <p:nvPr>
            <p:ph idx="1"/>
          </p:nvPr>
        </p:nvSpPr>
        <p:spPr>
          <a:xfrm>
            <a:off x="1371600" y="2209800"/>
            <a:ext cx="6400800" cy="3410485"/>
          </a:xfrm>
        </p:spPr>
        <p:txBody>
          <a:bodyPr>
            <a:normAutofit/>
          </a:bodyPr>
          <a:lstStyle/>
          <a:p>
            <a:r>
              <a:rPr lang="en-US" sz="2400" b="1" dirty="0" smtClean="0"/>
              <a:t>Churches of Christ in U.S. have lost 102,138 members since 2003</a:t>
            </a:r>
          </a:p>
          <a:p>
            <a:r>
              <a:rPr lang="en-US" sz="2400" b="1" dirty="0" smtClean="0"/>
              <a:t>Roughly a 6.2% loss</a:t>
            </a:r>
          </a:p>
          <a:p>
            <a:r>
              <a:rPr lang="en-US" sz="2400" b="1" dirty="0" smtClean="0"/>
              <a:t>708 fewer congregations</a:t>
            </a:r>
          </a:p>
          <a:p>
            <a:pPr lvl="1"/>
            <a:r>
              <a:rPr lang="en-US" sz="1800" dirty="0"/>
              <a:t>http://www.christianchronicle.org/blog/2012/02/102000-fewer-people-in-the-pews-since-03-churches-of-christ-in-decline/</a:t>
            </a:r>
          </a:p>
          <a:p>
            <a:pPr lvl="1"/>
            <a:endParaRPr lang="en-US" sz="2200" dirty="0" smtClean="0"/>
          </a:p>
        </p:txBody>
      </p:sp>
      <p:sp>
        <p:nvSpPr>
          <p:cNvPr id="8" name="Slide Number Placeholder 7"/>
          <p:cNvSpPr>
            <a:spLocks noGrp="1"/>
          </p:cNvSpPr>
          <p:nvPr>
            <p:ph type="sldNum" sz="quarter" idx="12"/>
          </p:nvPr>
        </p:nvSpPr>
        <p:spPr/>
        <p:txBody>
          <a:bodyPr/>
          <a:lstStyle/>
          <a:p>
            <a:fld id="{CA04A259-B66E-41E5-9258-C33C7AAC81BE}" type="slidenum">
              <a:rPr lang="en-US" sz="2000" smtClean="0">
                <a:latin typeface="Times New Roman" pitchFamily="18" charset="0"/>
                <a:cs typeface="Times New Roman" pitchFamily="18" charset="0"/>
              </a:rPr>
              <a:t>2</a:t>
            </a:fld>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79861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A04A259-B66E-41E5-9258-C33C7AAC81BE}" type="slidenum">
              <a:rPr lang="en-US" smtClean="0"/>
              <a:pPr/>
              <a:t>20</a:t>
            </a:fld>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469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A04A259-B66E-41E5-9258-C33C7AAC81BE}" type="slidenum">
              <a:rPr lang="en-US" smtClean="0"/>
              <a:pPr/>
              <a:t>21</a:t>
            </a:fld>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6172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429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A04A259-B66E-41E5-9258-C33C7AAC81BE}" type="slidenum">
              <a:rPr lang="en-US" smtClean="0"/>
              <a:pPr/>
              <a:t>22</a:t>
            </a:fld>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0"/>
            <a:ext cx="6324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247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A04A259-B66E-41E5-9258-C33C7AAC81BE}" type="slidenum">
              <a:rPr lang="en-US" smtClean="0"/>
              <a:pPr/>
              <a:t>23</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425215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371600" y="2590800"/>
            <a:ext cx="3124200" cy="2743200"/>
          </a:xfrm>
        </p:spPr>
        <p:txBody>
          <a:bodyPr>
            <a:noAutofit/>
          </a:bodyPr>
          <a:lstStyle/>
          <a:p>
            <a:r>
              <a:rPr lang="en-US" sz="2000" dirty="0" smtClean="0"/>
              <a:t>Instructed by God inform the </a:t>
            </a:r>
            <a:r>
              <a:rPr lang="en-US" sz="2000" dirty="0" err="1" smtClean="0"/>
              <a:t>Ninevites</a:t>
            </a:r>
            <a:r>
              <a:rPr lang="en-US" sz="2000" dirty="0" smtClean="0"/>
              <a:t> of their wickedness and warn of God’s wrath</a:t>
            </a:r>
          </a:p>
          <a:p>
            <a:r>
              <a:rPr lang="en-US" sz="2000" dirty="0" smtClean="0"/>
              <a:t>Ran; eventually followed God’s instructions; unhappy to do so</a:t>
            </a:r>
            <a:endParaRPr lang="en-US" sz="2000" dirty="0"/>
          </a:p>
        </p:txBody>
      </p:sp>
      <p:sp>
        <p:nvSpPr>
          <p:cNvPr id="6" name="Content Placeholder 5"/>
          <p:cNvSpPr>
            <a:spLocks noGrp="1"/>
          </p:cNvSpPr>
          <p:nvPr>
            <p:ph sz="quarter" idx="14"/>
          </p:nvPr>
        </p:nvSpPr>
        <p:spPr>
          <a:xfrm>
            <a:off x="4648200" y="2590800"/>
            <a:ext cx="3124200" cy="2743200"/>
          </a:xfrm>
        </p:spPr>
        <p:txBody>
          <a:bodyPr>
            <a:noAutofit/>
          </a:bodyPr>
          <a:lstStyle/>
          <a:p>
            <a:r>
              <a:rPr lang="en-US" sz="2000" dirty="0" smtClean="0"/>
              <a:t>Has vision of being in God’s throne room</a:t>
            </a:r>
          </a:p>
          <a:p>
            <a:r>
              <a:rPr lang="en-US" sz="2000" dirty="0" smtClean="0"/>
              <a:t>Acknowledges his sinfulness </a:t>
            </a:r>
          </a:p>
          <a:p>
            <a:r>
              <a:rPr lang="en-US" sz="2000" dirty="0" smtClean="0"/>
              <a:t>Purified by an angel</a:t>
            </a:r>
          </a:p>
          <a:p>
            <a:r>
              <a:rPr lang="en-US" sz="2000" dirty="0" smtClean="0"/>
              <a:t>Volunteers to be sent!</a:t>
            </a:r>
            <a:endParaRPr lang="en-US" sz="2000" dirty="0"/>
          </a:p>
        </p:txBody>
      </p:sp>
      <p:sp>
        <p:nvSpPr>
          <p:cNvPr id="2" name="Title 1"/>
          <p:cNvSpPr>
            <a:spLocks noGrp="1"/>
          </p:cNvSpPr>
          <p:nvPr>
            <p:ph type="title"/>
          </p:nvPr>
        </p:nvSpPr>
        <p:spPr/>
        <p:txBody>
          <a:bodyPr>
            <a:normAutofit/>
          </a:bodyPr>
          <a:lstStyle/>
          <a:p>
            <a:r>
              <a:rPr lang="en-US" dirty="0" smtClean="0"/>
              <a:t>Who is needed?</a:t>
            </a:r>
            <a:endParaRPr lang="en-US" dirty="0"/>
          </a:p>
        </p:txBody>
      </p:sp>
      <p:sp>
        <p:nvSpPr>
          <p:cNvPr id="4" name="Text Placeholder 3"/>
          <p:cNvSpPr>
            <a:spLocks noGrp="1"/>
          </p:cNvSpPr>
          <p:nvPr>
            <p:ph type="body" idx="1"/>
          </p:nvPr>
        </p:nvSpPr>
        <p:spPr>
          <a:xfrm>
            <a:off x="1371600" y="2209800"/>
            <a:ext cx="3125788" cy="451338"/>
          </a:xfrm>
        </p:spPr>
        <p:txBody>
          <a:bodyPr>
            <a:noAutofit/>
          </a:bodyPr>
          <a:lstStyle/>
          <a:p>
            <a:r>
              <a:rPr lang="en-US" sz="2400" dirty="0" smtClean="0"/>
              <a:t>Jonah</a:t>
            </a:r>
            <a:endParaRPr lang="en-US" sz="2400" dirty="0"/>
          </a:p>
        </p:txBody>
      </p:sp>
      <p:sp>
        <p:nvSpPr>
          <p:cNvPr id="7" name="Text Placeholder 6"/>
          <p:cNvSpPr>
            <a:spLocks noGrp="1"/>
          </p:cNvSpPr>
          <p:nvPr>
            <p:ph type="body" sz="quarter" idx="3"/>
          </p:nvPr>
        </p:nvSpPr>
        <p:spPr>
          <a:xfrm>
            <a:off x="4648200" y="2209800"/>
            <a:ext cx="3127375" cy="448056"/>
          </a:xfrm>
        </p:spPr>
        <p:txBody>
          <a:bodyPr>
            <a:noAutofit/>
          </a:bodyPr>
          <a:lstStyle/>
          <a:p>
            <a:r>
              <a:rPr lang="en-US" sz="2400" dirty="0" smtClean="0"/>
              <a:t>Isaiah</a:t>
            </a:r>
            <a:endParaRPr lang="en-US" sz="2400" dirty="0"/>
          </a:p>
        </p:txBody>
      </p:sp>
      <p:sp>
        <p:nvSpPr>
          <p:cNvPr id="5" name="Slide Number Placeholder 4"/>
          <p:cNvSpPr>
            <a:spLocks noGrp="1"/>
          </p:cNvSpPr>
          <p:nvPr>
            <p:ph type="sldNum" sz="quarter" idx="12"/>
          </p:nvPr>
        </p:nvSpPr>
        <p:spPr/>
        <p:txBody>
          <a:bodyPr/>
          <a:lstStyle/>
          <a:p>
            <a:fld id="{CA04A259-B66E-41E5-9258-C33C7AAC81BE}" type="slidenum">
              <a:rPr lang="en-US" smtClean="0"/>
              <a:t>24</a:t>
            </a:fld>
            <a:endParaRPr lang="en-US" dirty="0"/>
          </a:p>
        </p:txBody>
      </p:sp>
    </p:spTree>
    <p:extLst>
      <p:ext uri="{BB962C8B-B14F-4D97-AF65-F5344CB8AC3E}">
        <p14:creationId xmlns:p14="http://schemas.microsoft.com/office/powerpoint/2010/main" val="204528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r>
              <a:rPr lang="en-US" sz="2800" dirty="0" smtClean="0"/>
              <a:t>Teachers</a:t>
            </a:r>
          </a:p>
          <a:p>
            <a:r>
              <a:rPr lang="en-US" sz="2800" dirty="0" smtClean="0"/>
              <a:t>Assistants</a:t>
            </a:r>
          </a:p>
          <a:p>
            <a:r>
              <a:rPr lang="en-US" sz="2800" dirty="0" smtClean="0"/>
              <a:t>Parental involvement </a:t>
            </a:r>
            <a:endParaRPr lang="en-US" sz="2800" dirty="0"/>
          </a:p>
        </p:txBody>
      </p:sp>
      <p:sp>
        <p:nvSpPr>
          <p:cNvPr id="2" name="Title 1"/>
          <p:cNvSpPr>
            <a:spLocks noGrp="1"/>
          </p:cNvSpPr>
          <p:nvPr>
            <p:ph type="title"/>
          </p:nvPr>
        </p:nvSpPr>
        <p:spPr>
          <a:xfrm>
            <a:off x="1371600" y="1447800"/>
            <a:ext cx="6400800" cy="685800"/>
          </a:xfrm>
        </p:spPr>
        <p:txBody>
          <a:bodyPr>
            <a:normAutofit fontScale="90000"/>
          </a:bodyPr>
          <a:lstStyle/>
          <a:p>
            <a:r>
              <a:rPr lang="en-US" dirty="0" smtClean="0"/>
              <a:t>Bible Class Program Needs</a:t>
            </a:r>
            <a:endParaRPr lang="en-US" dirty="0"/>
          </a:p>
        </p:txBody>
      </p:sp>
      <p:sp>
        <p:nvSpPr>
          <p:cNvPr id="6" name="Content Placeholder 5"/>
          <p:cNvSpPr>
            <a:spLocks noGrp="1"/>
          </p:cNvSpPr>
          <p:nvPr>
            <p:ph sz="quarter" idx="14"/>
          </p:nvPr>
        </p:nvSpPr>
        <p:spPr>
          <a:xfrm>
            <a:off x="4648200" y="2438400"/>
            <a:ext cx="3505200" cy="3124200"/>
          </a:xfrm>
        </p:spPr>
        <p:txBody>
          <a:bodyPr/>
          <a:lstStyle/>
          <a:p>
            <a:r>
              <a:rPr lang="en-US" sz="2800" dirty="0" smtClean="0"/>
              <a:t>Substitutes</a:t>
            </a:r>
          </a:p>
          <a:p>
            <a:r>
              <a:rPr lang="en-US" sz="2800" dirty="0" smtClean="0"/>
              <a:t>Prize Patrol</a:t>
            </a:r>
          </a:p>
          <a:p>
            <a:r>
              <a:rPr lang="en-US" sz="2800" dirty="0" smtClean="0"/>
              <a:t>Translators</a:t>
            </a:r>
          </a:p>
          <a:p>
            <a:endParaRPr lang="en-US" dirty="0"/>
          </a:p>
        </p:txBody>
      </p:sp>
      <p:sp>
        <p:nvSpPr>
          <p:cNvPr id="5" name="Slide Number Placeholder 4"/>
          <p:cNvSpPr>
            <a:spLocks noGrp="1"/>
          </p:cNvSpPr>
          <p:nvPr>
            <p:ph type="sldNum" sz="quarter" idx="12"/>
          </p:nvPr>
        </p:nvSpPr>
        <p:spPr/>
        <p:txBody>
          <a:bodyPr/>
          <a:lstStyle/>
          <a:p>
            <a:fld id="{CA04A259-B66E-41E5-9258-C33C7AAC81BE}" type="slidenum">
              <a:rPr lang="en-US" smtClean="0"/>
              <a:t>25</a:t>
            </a:fld>
            <a:endParaRPr lang="en-US" dirty="0"/>
          </a:p>
        </p:txBody>
      </p:sp>
    </p:spTree>
    <p:extLst>
      <p:ext uri="{BB962C8B-B14F-4D97-AF65-F5344CB8AC3E}">
        <p14:creationId xmlns:p14="http://schemas.microsoft.com/office/powerpoint/2010/main" val="2063796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a:t>
            </a:r>
            <a:endParaRPr lang="en-US" dirty="0"/>
          </a:p>
        </p:txBody>
      </p:sp>
      <p:sp>
        <p:nvSpPr>
          <p:cNvPr id="3" name="Content Placeholder 2"/>
          <p:cNvSpPr>
            <a:spLocks noGrp="1"/>
          </p:cNvSpPr>
          <p:nvPr>
            <p:ph idx="1"/>
          </p:nvPr>
        </p:nvSpPr>
        <p:spPr/>
        <p:txBody>
          <a:bodyPr>
            <a:normAutofit/>
          </a:bodyPr>
          <a:lstStyle/>
          <a:p>
            <a:r>
              <a:rPr lang="en-US" sz="2800" dirty="0" smtClean="0"/>
              <a:t>Responsibilities:</a:t>
            </a:r>
          </a:p>
          <a:p>
            <a:pPr lvl="1"/>
            <a:r>
              <a:rPr lang="en-US" sz="2800" dirty="0" smtClean="0"/>
              <a:t>Decorate classroom</a:t>
            </a:r>
          </a:p>
          <a:p>
            <a:pPr lvl="1"/>
            <a:r>
              <a:rPr lang="en-US" sz="2800" dirty="0" smtClean="0"/>
              <a:t>Prepare/Study for lesson</a:t>
            </a:r>
          </a:p>
          <a:p>
            <a:pPr lvl="1"/>
            <a:r>
              <a:rPr lang="en-US" sz="2800" dirty="0" smtClean="0"/>
              <a:t>Teach lesson</a:t>
            </a:r>
          </a:p>
          <a:p>
            <a:pPr lvl="1"/>
            <a:r>
              <a:rPr lang="en-US" sz="2800" dirty="0" smtClean="0"/>
              <a:t>Discipline</a:t>
            </a:r>
            <a:endParaRPr lang="en-US" sz="2800" dirty="0"/>
          </a:p>
        </p:txBody>
      </p:sp>
      <p:sp>
        <p:nvSpPr>
          <p:cNvPr id="5" name="Slide Number Placeholder 4"/>
          <p:cNvSpPr>
            <a:spLocks noGrp="1"/>
          </p:cNvSpPr>
          <p:nvPr>
            <p:ph type="sldNum" sz="quarter" idx="12"/>
          </p:nvPr>
        </p:nvSpPr>
        <p:spPr/>
        <p:txBody>
          <a:bodyPr/>
          <a:lstStyle/>
          <a:p>
            <a:fld id="{CA04A259-B66E-41E5-9258-C33C7AAC81BE}" type="slidenum">
              <a:rPr lang="en-US" smtClean="0"/>
              <a:t>26</a:t>
            </a:fld>
            <a:endParaRPr lang="en-US" dirty="0"/>
          </a:p>
        </p:txBody>
      </p:sp>
    </p:spTree>
    <p:extLst>
      <p:ext uri="{BB962C8B-B14F-4D97-AF65-F5344CB8AC3E}">
        <p14:creationId xmlns:p14="http://schemas.microsoft.com/office/powerpoint/2010/main" val="3054552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Assistants</a:t>
            </a:r>
            <a:endParaRPr lang="en-US" dirty="0"/>
          </a:p>
        </p:txBody>
      </p:sp>
      <p:sp>
        <p:nvSpPr>
          <p:cNvPr id="3" name="Content Placeholder 2"/>
          <p:cNvSpPr>
            <a:spLocks noGrp="1"/>
          </p:cNvSpPr>
          <p:nvPr>
            <p:ph idx="1"/>
          </p:nvPr>
        </p:nvSpPr>
        <p:spPr/>
        <p:txBody>
          <a:bodyPr numCol="2">
            <a:normAutofit fontScale="92500" lnSpcReduction="10000"/>
          </a:bodyPr>
          <a:lstStyle/>
          <a:p>
            <a:r>
              <a:rPr lang="en-US" sz="2800" dirty="0" smtClean="0"/>
              <a:t>Responsibilities</a:t>
            </a:r>
          </a:p>
          <a:p>
            <a:pPr lvl="1"/>
            <a:r>
              <a:rPr lang="en-US" sz="2200" dirty="0" smtClean="0"/>
              <a:t>Maintain attendance records</a:t>
            </a:r>
          </a:p>
          <a:p>
            <a:pPr lvl="1"/>
            <a:r>
              <a:rPr lang="en-US" sz="2200" dirty="0" smtClean="0"/>
              <a:t>Prepare memory verse material</a:t>
            </a:r>
          </a:p>
          <a:p>
            <a:pPr lvl="1"/>
            <a:r>
              <a:rPr lang="en-US" sz="2400" dirty="0" smtClean="0"/>
              <a:t>Administer weekly/monthly memory verse quiz</a:t>
            </a:r>
          </a:p>
          <a:p>
            <a:pPr lvl="1"/>
            <a:r>
              <a:rPr lang="en-US" sz="2200" dirty="0" smtClean="0"/>
              <a:t>Administer </a:t>
            </a:r>
            <a:r>
              <a:rPr lang="en-US" sz="2200" dirty="0"/>
              <a:t>monthly Basic Bible Facts </a:t>
            </a:r>
            <a:r>
              <a:rPr lang="en-US" sz="2200" dirty="0" smtClean="0"/>
              <a:t>quiz</a:t>
            </a:r>
          </a:p>
          <a:p>
            <a:pPr lvl="1"/>
            <a:r>
              <a:rPr lang="en-US" sz="2000" dirty="0" smtClean="0"/>
              <a:t>Collect </a:t>
            </a:r>
            <a:r>
              <a:rPr lang="en-US" sz="2000" dirty="0"/>
              <a:t>unused lessons for mailing</a:t>
            </a:r>
          </a:p>
          <a:p>
            <a:pPr lvl="1"/>
            <a:r>
              <a:rPr lang="en-US" sz="2000" dirty="0"/>
              <a:t>Behavior modification</a:t>
            </a:r>
          </a:p>
          <a:p>
            <a:pPr lvl="1"/>
            <a:r>
              <a:rPr lang="en-US" sz="2000" dirty="0"/>
              <a:t>Issue prize tickets</a:t>
            </a:r>
          </a:p>
          <a:p>
            <a:pPr lvl="1"/>
            <a:r>
              <a:rPr lang="en-US" sz="2000" dirty="0"/>
              <a:t>Replace worn student folders</a:t>
            </a:r>
          </a:p>
          <a:p>
            <a:pPr lvl="1"/>
            <a:endParaRPr lang="en-US" sz="2200" dirty="0" smtClean="0"/>
          </a:p>
        </p:txBody>
      </p:sp>
      <p:sp>
        <p:nvSpPr>
          <p:cNvPr id="7" name="Slide Number Placeholder 6"/>
          <p:cNvSpPr>
            <a:spLocks noGrp="1"/>
          </p:cNvSpPr>
          <p:nvPr>
            <p:ph type="sldNum" sz="quarter" idx="12"/>
          </p:nvPr>
        </p:nvSpPr>
        <p:spPr/>
        <p:txBody>
          <a:bodyPr/>
          <a:lstStyle/>
          <a:p>
            <a:fld id="{CA04A259-B66E-41E5-9258-C33C7AAC81BE}" type="slidenum">
              <a:rPr lang="en-US" smtClean="0"/>
              <a:t>27</a:t>
            </a:fld>
            <a:endParaRPr lang="en-US" dirty="0"/>
          </a:p>
        </p:txBody>
      </p:sp>
    </p:spTree>
    <p:extLst>
      <p:ext uri="{BB962C8B-B14F-4D97-AF65-F5344CB8AC3E}">
        <p14:creationId xmlns:p14="http://schemas.microsoft.com/office/powerpoint/2010/main" val="2200620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Substitute Teachers</a:t>
            </a:r>
            <a:endParaRPr lang="en-US" dirty="0"/>
          </a:p>
        </p:txBody>
      </p:sp>
      <p:sp>
        <p:nvSpPr>
          <p:cNvPr id="3" name="Content Placeholder 2"/>
          <p:cNvSpPr>
            <a:spLocks noGrp="1"/>
          </p:cNvSpPr>
          <p:nvPr>
            <p:ph idx="1"/>
          </p:nvPr>
        </p:nvSpPr>
        <p:spPr/>
        <p:txBody>
          <a:bodyPr>
            <a:normAutofit/>
          </a:bodyPr>
          <a:lstStyle/>
          <a:p>
            <a:r>
              <a:rPr lang="en-US" sz="2800" dirty="0" smtClean="0"/>
              <a:t>Need experienced Bible Class teachers that can fill in for absent teachers</a:t>
            </a:r>
          </a:p>
          <a:p>
            <a:r>
              <a:rPr lang="en-US" sz="2800" dirty="0" smtClean="0"/>
              <a:t>May need to teach on a last-minute basis</a:t>
            </a:r>
            <a:endParaRPr lang="en-US" sz="2800" dirty="0"/>
          </a:p>
        </p:txBody>
      </p:sp>
      <p:sp>
        <p:nvSpPr>
          <p:cNvPr id="5" name="Slide Number Placeholder 4"/>
          <p:cNvSpPr>
            <a:spLocks noGrp="1"/>
          </p:cNvSpPr>
          <p:nvPr>
            <p:ph type="sldNum" sz="quarter" idx="12"/>
          </p:nvPr>
        </p:nvSpPr>
        <p:spPr/>
        <p:txBody>
          <a:bodyPr/>
          <a:lstStyle/>
          <a:p>
            <a:fld id="{CA04A259-B66E-41E5-9258-C33C7AAC81BE}" type="slidenum">
              <a:rPr lang="en-US" smtClean="0"/>
              <a:t>28</a:t>
            </a:fld>
            <a:endParaRPr lang="en-US" dirty="0"/>
          </a:p>
        </p:txBody>
      </p:sp>
    </p:spTree>
    <p:extLst>
      <p:ext uri="{BB962C8B-B14F-4D97-AF65-F5344CB8AC3E}">
        <p14:creationId xmlns:p14="http://schemas.microsoft.com/office/powerpoint/2010/main" val="630442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Prize Patrol</a:t>
            </a:r>
            <a:endParaRPr lang="en-US" dirty="0"/>
          </a:p>
        </p:txBody>
      </p:sp>
      <p:sp>
        <p:nvSpPr>
          <p:cNvPr id="3" name="Content Placeholder 2"/>
          <p:cNvSpPr>
            <a:spLocks noGrp="1"/>
          </p:cNvSpPr>
          <p:nvPr>
            <p:ph idx="1"/>
          </p:nvPr>
        </p:nvSpPr>
        <p:spPr/>
        <p:txBody>
          <a:bodyPr>
            <a:normAutofit/>
          </a:bodyPr>
          <a:lstStyle/>
          <a:p>
            <a:r>
              <a:rPr lang="en-US" sz="2800" dirty="0" smtClean="0"/>
              <a:t>Two strong personalities that can collect tickets and distribute prizes</a:t>
            </a:r>
          </a:p>
          <a:p>
            <a:r>
              <a:rPr lang="en-US" sz="2800" dirty="0" smtClean="0"/>
              <a:t>Keeps the Bible Coordinators informed when new prizes are needed</a:t>
            </a:r>
            <a:endParaRPr lang="en-US" sz="2800" dirty="0"/>
          </a:p>
        </p:txBody>
      </p:sp>
      <p:sp>
        <p:nvSpPr>
          <p:cNvPr id="5" name="Slide Number Placeholder 4"/>
          <p:cNvSpPr>
            <a:spLocks noGrp="1"/>
          </p:cNvSpPr>
          <p:nvPr>
            <p:ph type="sldNum" sz="quarter" idx="12"/>
          </p:nvPr>
        </p:nvSpPr>
        <p:spPr/>
        <p:txBody>
          <a:bodyPr/>
          <a:lstStyle/>
          <a:p>
            <a:fld id="{CA04A259-B66E-41E5-9258-C33C7AAC81BE}" type="slidenum">
              <a:rPr lang="en-US" smtClean="0"/>
              <a:t>29</a:t>
            </a:fld>
            <a:endParaRPr lang="en-US" dirty="0"/>
          </a:p>
        </p:txBody>
      </p:sp>
    </p:spTree>
    <p:extLst>
      <p:ext uri="{BB962C8B-B14F-4D97-AF65-F5344CB8AC3E}">
        <p14:creationId xmlns:p14="http://schemas.microsoft.com/office/powerpoint/2010/main" val="1507992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keisers\AppData\Local\Microsoft\Windows\Temporary Internet Files\Content.IE5\9J7JXAWH\MP90040333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8194" y="2196597"/>
            <a:ext cx="1295400" cy="1942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err="1" smtClean="0"/>
              <a:t>LOGb</a:t>
            </a:r>
            <a:r>
              <a:rPr lang="en-US" dirty="0" smtClean="0"/>
              <a:t> Personalities</a:t>
            </a:r>
            <a:endParaRPr lang="en-US" dirty="0"/>
          </a:p>
        </p:txBody>
      </p:sp>
      <p:sp>
        <p:nvSpPr>
          <p:cNvPr id="3" name="Content Placeholder 2"/>
          <p:cNvSpPr>
            <a:spLocks noGrp="1"/>
          </p:cNvSpPr>
          <p:nvPr>
            <p:ph idx="1"/>
          </p:nvPr>
        </p:nvSpPr>
        <p:spPr>
          <a:xfrm>
            <a:off x="2895600" y="2438400"/>
            <a:ext cx="3276600" cy="3048001"/>
          </a:xfrm>
        </p:spPr>
        <p:txBody>
          <a:bodyPr>
            <a:normAutofit lnSpcReduction="10000"/>
          </a:bodyPr>
          <a:lstStyle/>
          <a:p>
            <a:r>
              <a:rPr lang="en-US" sz="2800" dirty="0"/>
              <a:t>T</a:t>
            </a:r>
            <a:r>
              <a:rPr lang="en-US" sz="2800" dirty="0" smtClean="0"/>
              <a:t>ypes</a:t>
            </a:r>
          </a:p>
          <a:p>
            <a:pPr lvl="1"/>
            <a:r>
              <a:rPr lang="en-US" sz="2800" dirty="0" smtClean="0"/>
              <a:t>Lion</a:t>
            </a:r>
          </a:p>
          <a:p>
            <a:pPr lvl="1"/>
            <a:r>
              <a:rPr lang="en-US" sz="2800" dirty="0" smtClean="0"/>
              <a:t>Otter</a:t>
            </a:r>
          </a:p>
          <a:p>
            <a:pPr lvl="1"/>
            <a:r>
              <a:rPr lang="en-US" sz="2800" dirty="0" smtClean="0"/>
              <a:t>Golden Retriever</a:t>
            </a:r>
          </a:p>
          <a:p>
            <a:pPr lvl="1"/>
            <a:r>
              <a:rPr lang="en-US" sz="2800" dirty="0" smtClean="0"/>
              <a:t>Beaver</a:t>
            </a:r>
            <a:endParaRPr lang="en-US" sz="2800" dirty="0"/>
          </a:p>
        </p:txBody>
      </p:sp>
      <p:pic>
        <p:nvPicPr>
          <p:cNvPr id="2055" name="Picture 7" descr="C:\Users\keisers\AppData\Local\Microsoft\Windows\Temporary Internet Files\Content.IE5\GL7KUUP7\MP900442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138748"/>
            <a:ext cx="2218073" cy="1476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keisers\AppData\Local\Microsoft\Windows\Temporary Internet Files\Content.IE5\GL7KUUP7\MP9102209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495" y="3821909"/>
            <a:ext cx="12206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286000"/>
            <a:ext cx="1414828" cy="142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CA04A259-B66E-41E5-9258-C33C7AAC81BE}" type="slidenum">
              <a:rPr lang="en-US" smtClean="0"/>
              <a:t>3</a:t>
            </a:fld>
            <a:endParaRPr lang="en-US" dirty="0"/>
          </a:p>
        </p:txBody>
      </p:sp>
      <p:sp>
        <p:nvSpPr>
          <p:cNvPr id="4" name="Footer Placeholder 3"/>
          <p:cNvSpPr>
            <a:spLocks noGrp="1"/>
          </p:cNvSpPr>
          <p:nvPr>
            <p:ph type="ftr" sz="quarter" idx="11"/>
          </p:nvPr>
        </p:nvSpPr>
        <p:spPr/>
        <p:txBody>
          <a:bodyPr/>
          <a:lstStyle/>
          <a:p>
            <a:r>
              <a:rPr lang="en-US" dirty="0" smtClean="0"/>
              <a:t>Refer to the Smalley Personality Test</a:t>
            </a:r>
            <a:endParaRPr lang="en-US" dirty="0"/>
          </a:p>
        </p:txBody>
      </p:sp>
    </p:spTree>
    <p:extLst>
      <p:ext uri="{BB962C8B-B14F-4D97-AF65-F5344CB8AC3E}">
        <p14:creationId xmlns:p14="http://schemas.microsoft.com/office/powerpoint/2010/main" val="535158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Translators</a:t>
            </a:r>
            <a:endParaRPr lang="en-US" dirty="0"/>
          </a:p>
        </p:txBody>
      </p:sp>
      <p:sp>
        <p:nvSpPr>
          <p:cNvPr id="3" name="Content Placeholder 2"/>
          <p:cNvSpPr>
            <a:spLocks noGrp="1"/>
          </p:cNvSpPr>
          <p:nvPr>
            <p:ph idx="1"/>
          </p:nvPr>
        </p:nvSpPr>
        <p:spPr/>
        <p:txBody>
          <a:bodyPr>
            <a:noAutofit/>
          </a:bodyPr>
          <a:lstStyle/>
          <a:p>
            <a:r>
              <a:rPr lang="en-US" sz="2600" dirty="0" smtClean="0"/>
              <a:t>People are needed to translate announcements from/to English/</a:t>
            </a:r>
            <a:r>
              <a:rPr lang="en-US" sz="2600" dirty="0" err="1" smtClean="0"/>
              <a:t>Español</a:t>
            </a:r>
            <a:endParaRPr lang="en-US" sz="2600" dirty="0" smtClean="0"/>
          </a:p>
          <a:p>
            <a:r>
              <a:rPr lang="en-US" sz="2600" dirty="0" smtClean="0"/>
              <a:t>Need </a:t>
            </a:r>
            <a:r>
              <a:rPr lang="en-US" sz="2600" dirty="0" err="1" smtClean="0"/>
              <a:t>Español</a:t>
            </a:r>
            <a:r>
              <a:rPr lang="en-US" sz="2600" dirty="0" smtClean="0"/>
              <a:t> Basic Bible Facts</a:t>
            </a:r>
          </a:p>
          <a:p>
            <a:r>
              <a:rPr lang="en-US" sz="2600" dirty="0" smtClean="0"/>
              <a:t>Need assistance in translating website information</a:t>
            </a:r>
            <a:endParaRPr lang="en-US" sz="2600" dirty="0"/>
          </a:p>
        </p:txBody>
      </p:sp>
      <p:sp>
        <p:nvSpPr>
          <p:cNvPr id="5" name="Slide Number Placeholder 4"/>
          <p:cNvSpPr>
            <a:spLocks noGrp="1"/>
          </p:cNvSpPr>
          <p:nvPr>
            <p:ph type="sldNum" sz="quarter" idx="12"/>
          </p:nvPr>
        </p:nvSpPr>
        <p:spPr/>
        <p:txBody>
          <a:bodyPr/>
          <a:lstStyle/>
          <a:p>
            <a:fld id="{CA04A259-B66E-41E5-9258-C33C7AAC81BE}" type="slidenum">
              <a:rPr lang="en-US" smtClean="0"/>
              <a:t>30</a:t>
            </a:fld>
            <a:endParaRPr lang="en-US" dirty="0"/>
          </a:p>
        </p:txBody>
      </p:sp>
    </p:spTree>
    <p:extLst>
      <p:ext uri="{BB962C8B-B14F-4D97-AF65-F5344CB8AC3E}">
        <p14:creationId xmlns:p14="http://schemas.microsoft.com/office/powerpoint/2010/main" val="321456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371600" y="2438400"/>
            <a:ext cx="6477000" cy="3124200"/>
          </a:xfrm>
        </p:spPr>
        <p:txBody>
          <a:bodyPr numCol="3">
            <a:normAutofit/>
          </a:bodyPr>
          <a:lstStyle/>
          <a:p>
            <a:r>
              <a:rPr lang="en-US" sz="2800" dirty="0" smtClean="0"/>
              <a:t>Bibles</a:t>
            </a:r>
          </a:p>
          <a:p>
            <a:r>
              <a:rPr lang="en-US" sz="2800" dirty="0" smtClean="0"/>
              <a:t>HK Library</a:t>
            </a:r>
          </a:p>
          <a:p>
            <a:r>
              <a:rPr lang="en-US" sz="2800" dirty="0" smtClean="0"/>
              <a:t>PCs</a:t>
            </a:r>
          </a:p>
          <a:p>
            <a:r>
              <a:rPr lang="en-US" sz="2800" dirty="0" smtClean="0"/>
              <a:t>CD players</a:t>
            </a:r>
          </a:p>
          <a:p>
            <a:r>
              <a:rPr lang="en-US" sz="2800" dirty="0" smtClean="0"/>
              <a:t>Projectors</a:t>
            </a:r>
          </a:p>
          <a:p>
            <a:r>
              <a:rPr lang="en-US" sz="2800" dirty="0" smtClean="0"/>
              <a:t>Wi-Fi</a:t>
            </a:r>
          </a:p>
          <a:p>
            <a:r>
              <a:rPr lang="en-US" sz="2800" dirty="0"/>
              <a:t>Website</a:t>
            </a:r>
          </a:p>
          <a:p>
            <a:r>
              <a:rPr lang="en-US" sz="2800" dirty="0"/>
              <a:t>Facebook</a:t>
            </a:r>
          </a:p>
          <a:p>
            <a:r>
              <a:rPr lang="en-US" sz="2800" dirty="0"/>
              <a:t>Google+</a:t>
            </a:r>
          </a:p>
          <a:p>
            <a:r>
              <a:rPr lang="en-US" sz="2800" dirty="0" smtClean="0"/>
              <a:t>Twitter</a:t>
            </a:r>
          </a:p>
        </p:txBody>
      </p:sp>
      <p:sp>
        <p:nvSpPr>
          <p:cNvPr id="2" name="Title 1"/>
          <p:cNvSpPr>
            <a:spLocks noGrp="1"/>
          </p:cNvSpPr>
          <p:nvPr>
            <p:ph type="title"/>
          </p:nvPr>
        </p:nvSpPr>
        <p:spPr>
          <a:xfrm>
            <a:off x="1371600" y="1371600"/>
            <a:ext cx="6400800" cy="685800"/>
          </a:xfrm>
        </p:spPr>
        <p:txBody>
          <a:bodyPr>
            <a:normAutofit fontScale="90000"/>
          </a:bodyPr>
          <a:lstStyle/>
          <a:p>
            <a:r>
              <a:rPr lang="en-US" dirty="0" smtClean="0"/>
              <a:t>Bible Class Program Tools</a:t>
            </a:r>
            <a:endParaRPr lang="en-US" dirty="0"/>
          </a:p>
        </p:txBody>
      </p:sp>
      <p:sp>
        <p:nvSpPr>
          <p:cNvPr id="7" name="Slide Number Placeholder 6"/>
          <p:cNvSpPr>
            <a:spLocks noGrp="1"/>
          </p:cNvSpPr>
          <p:nvPr>
            <p:ph type="sldNum" sz="quarter" idx="12"/>
          </p:nvPr>
        </p:nvSpPr>
        <p:spPr/>
        <p:txBody>
          <a:bodyPr/>
          <a:lstStyle/>
          <a:p>
            <a:fld id="{CA04A259-B66E-41E5-9258-C33C7AAC81BE}" type="slidenum">
              <a:rPr lang="en-US" smtClean="0"/>
              <a:t>31</a:t>
            </a:fld>
            <a:endParaRPr lang="en-US" dirty="0"/>
          </a:p>
        </p:txBody>
      </p:sp>
    </p:spTree>
    <p:extLst>
      <p:ext uri="{BB962C8B-B14F-4D97-AF65-F5344CB8AC3E}">
        <p14:creationId xmlns:p14="http://schemas.microsoft.com/office/powerpoint/2010/main" val="669096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04A259-B66E-41E5-9258-C33C7AAC81BE}" type="slidenum">
              <a:rPr lang="en-US" smtClean="0"/>
              <a:t>32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858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04A259-B66E-41E5-9258-C33C7AAC81BE}" type="slidenum">
              <a:rPr lang="en-US" smtClean="0"/>
              <a:t>33</a:t>
            </a:fld>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736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lnSpcReduction="10000"/>
          </a:bodyPr>
          <a:lstStyle/>
          <a:p>
            <a:r>
              <a:rPr lang="en-US" sz="2400" dirty="0" smtClean="0"/>
              <a:t>Strengths</a:t>
            </a:r>
          </a:p>
          <a:p>
            <a:pPr lvl="1"/>
            <a:r>
              <a:rPr lang="en-US" sz="2000" dirty="0" smtClean="0"/>
              <a:t>Visionary</a:t>
            </a:r>
          </a:p>
          <a:p>
            <a:pPr lvl="1"/>
            <a:r>
              <a:rPr lang="en-US" sz="2000" dirty="0" smtClean="0"/>
              <a:t>Practical</a:t>
            </a:r>
          </a:p>
          <a:p>
            <a:pPr lvl="1"/>
            <a:r>
              <a:rPr lang="en-US" sz="2000" dirty="0" smtClean="0"/>
              <a:t>Productive</a:t>
            </a:r>
          </a:p>
          <a:p>
            <a:pPr lvl="1"/>
            <a:r>
              <a:rPr lang="en-US" sz="2000" dirty="0" smtClean="0"/>
              <a:t>strong-willed</a:t>
            </a:r>
          </a:p>
          <a:p>
            <a:pPr lvl="1"/>
            <a:r>
              <a:rPr lang="en-US" sz="2000" dirty="0" smtClean="0"/>
              <a:t>Independent</a:t>
            </a:r>
          </a:p>
          <a:p>
            <a:pPr lvl="1"/>
            <a:r>
              <a:rPr lang="en-US" sz="2000" dirty="0" smtClean="0"/>
              <a:t>Decisive</a:t>
            </a:r>
          </a:p>
          <a:p>
            <a:pPr lvl="1"/>
            <a:r>
              <a:rPr lang="en-US" sz="2000" dirty="0" smtClean="0"/>
              <a:t>Leader</a:t>
            </a:r>
            <a:endParaRPr lang="en-US" sz="2000" dirty="0"/>
          </a:p>
          <a:p>
            <a:endParaRPr lang="en-US" dirty="0"/>
          </a:p>
        </p:txBody>
      </p:sp>
      <p:sp>
        <p:nvSpPr>
          <p:cNvPr id="2" name="Title 1"/>
          <p:cNvSpPr>
            <a:spLocks noGrp="1"/>
          </p:cNvSpPr>
          <p:nvPr>
            <p:ph type="title"/>
          </p:nvPr>
        </p:nvSpPr>
        <p:spPr/>
        <p:txBody>
          <a:bodyPr/>
          <a:lstStyle/>
          <a:p>
            <a:r>
              <a:rPr lang="en-US" dirty="0" smtClean="0"/>
              <a:t>Lion</a:t>
            </a:r>
            <a:endParaRPr lang="en-US" dirty="0"/>
          </a:p>
        </p:txBody>
      </p:sp>
      <p:sp>
        <p:nvSpPr>
          <p:cNvPr id="6" name="Content Placeholder 5"/>
          <p:cNvSpPr>
            <a:spLocks noGrp="1"/>
          </p:cNvSpPr>
          <p:nvPr>
            <p:ph sz="quarter" idx="14"/>
          </p:nvPr>
        </p:nvSpPr>
        <p:spPr/>
        <p:txBody>
          <a:bodyPr>
            <a:normAutofit lnSpcReduction="10000"/>
          </a:bodyPr>
          <a:lstStyle/>
          <a:p>
            <a:r>
              <a:rPr lang="en-US" sz="2400" dirty="0" smtClean="0"/>
              <a:t>Weaknesses</a:t>
            </a:r>
          </a:p>
          <a:p>
            <a:pPr lvl="1"/>
            <a:r>
              <a:rPr lang="en-US" sz="2000" dirty="0" smtClean="0"/>
              <a:t>Cold</a:t>
            </a:r>
          </a:p>
          <a:p>
            <a:pPr lvl="1"/>
            <a:r>
              <a:rPr lang="en-US" sz="2000" dirty="0" smtClean="0"/>
              <a:t>Domineering</a:t>
            </a:r>
          </a:p>
          <a:p>
            <a:pPr lvl="1"/>
            <a:r>
              <a:rPr lang="en-US" sz="2000" dirty="0"/>
              <a:t>U</a:t>
            </a:r>
            <a:r>
              <a:rPr lang="en-US" sz="2000" dirty="0" smtClean="0"/>
              <a:t>nemotional self-sufficient</a:t>
            </a:r>
          </a:p>
          <a:p>
            <a:pPr lvl="1"/>
            <a:r>
              <a:rPr lang="en-US" sz="2000" dirty="0" smtClean="0"/>
              <a:t>Unforgiving</a:t>
            </a:r>
          </a:p>
          <a:p>
            <a:pPr lvl="1"/>
            <a:r>
              <a:rPr lang="en-US" sz="2000" dirty="0" smtClean="0"/>
              <a:t>Sarcastic</a:t>
            </a:r>
          </a:p>
          <a:p>
            <a:pPr lvl="1"/>
            <a:r>
              <a:rPr lang="en-US" sz="2000" dirty="0" smtClean="0"/>
              <a:t>Cruel</a:t>
            </a:r>
            <a:endParaRPr lang="en-US" sz="2000" dirty="0"/>
          </a:p>
        </p:txBody>
      </p:sp>
      <p:sp>
        <p:nvSpPr>
          <p:cNvPr id="8" name="Slide Number Placeholder 7"/>
          <p:cNvSpPr>
            <a:spLocks noGrp="1"/>
          </p:cNvSpPr>
          <p:nvPr>
            <p:ph type="sldNum" sz="quarter" idx="12"/>
          </p:nvPr>
        </p:nvSpPr>
        <p:spPr/>
        <p:txBody>
          <a:bodyPr/>
          <a:lstStyle/>
          <a:p>
            <a:fld id="{CA04A259-B66E-41E5-9258-C33C7AAC81BE}" type="slidenum">
              <a:rPr lang="en-US" smtClean="0"/>
              <a:t>4</a:t>
            </a:fld>
            <a:endParaRPr lang="en-US" dirty="0"/>
          </a:p>
        </p:txBody>
      </p:sp>
      <p:sp>
        <p:nvSpPr>
          <p:cNvPr id="3" name="Footer Placeholder 2"/>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777608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Lion</a:t>
            </a:r>
            <a:endParaRPr lang="en-US" dirty="0"/>
          </a:p>
        </p:txBody>
      </p:sp>
      <p:sp>
        <p:nvSpPr>
          <p:cNvPr id="5" name="Content Placeholder 4"/>
          <p:cNvSpPr>
            <a:spLocks noGrp="1"/>
          </p:cNvSpPr>
          <p:nvPr>
            <p:ph idx="1"/>
          </p:nvPr>
        </p:nvSpPr>
        <p:spPr/>
        <p:txBody>
          <a:bodyPr>
            <a:normAutofit/>
          </a:bodyPr>
          <a:lstStyle/>
          <a:p>
            <a:r>
              <a:rPr lang="en-US" sz="2800" dirty="0" smtClean="0"/>
              <a:t>Biblical</a:t>
            </a:r>
            <a:r>
              <a:rPr lang="en-US" sz="2400" dirty="0" smtClean="0"/>
              <a:t> example:</a:t>
            </a:r>
          </a:p>
          <a:p>
            <a:pPr lvl="1"/>
            <a:r>
              <a:rPr lang="en-US" sz="2200" dirty="0" smtClean="0"/>
              <a:t>Apostle Paul</a:t>
            </a:r>
          </a:p>
          <a:p>
            <a:pPr lvl="2"/>
            <a:r>
              <a:rPr lang="en-US" sz="2000" dirty="0" smtClean="0"/>
              <a:t>John Mark needed to leave the mission for home; Paul didn’t want him back</a:t>
            </a:r>
          </a:p>
          <a:p>
            <a:pPr lvl="1"/>
            <a:r>
              <a:rPr lang="en-US" sz="2200" dirty="0" smtClean="0"/>
              <a:t>Sarah, Abraham’s wife</a:t>
            </a:r>
          </a:p>
          <a:p>
            <a:pPr lvl="2"/>
            <a:r>
              <a:rPr lang="en-US" sz="2000" dirty="0" smtClean="0"/>
              <a:t>Lions need to feel respected</a:t>
            </a:r>
          </a:p>
          <a:p>
            <a:pPr lvl="2"/>
            <a:r>
              <a:rPr lang="en-US" sz="2000" dirty="0" smtClean="0"/>
              <a:t>Dominant</a:t>
            </a:r>
          </a:p>
          <a:p>
            <a:pPr lvl="1"/>
            <a:endParaRPr lang="en-US" sz="2200" dirty="0" smtClean="0"/>
          </a:p>
        </p:txBody>
      </p:sp>
      <p:sp>
        <p:nvSpPr>
          <p:cNvPr id="4" name="Slide Number Placeholder 3"/>
          <p:cNvSpPr>
            <a:spLocks noGrp="1"/>
          </p:cNvSpPr>
          <p:nvPr>
            <p:ph type="sldNum" sz="quarter" idx="12"/>
          </p:nvPr>
        </p:nvSpPr>
        <p:spPr/>
        <p:txBody>
          <a:bodyPr/>
          <a:lstStyle/>
          <a:p>
            <a:fld id="{CA04A259-B66E-41E5-9258-C33C7AAC81BE}" type="slidenum">
              <a:rPr lang="en-US" smtClean="0"/>
              <a:t>5</a:t>
            </a:fld>
            <a:endParaRPr lang="en-US" dirty="0"/>
          </a:p>
        </p:txBody>
      </p:sp>
      <p:sp>
        <p:nvSpPr>
          <p:cNvPr id="3" name="Footer Placeholder 2"/>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43224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lnSpcReduction="10000"/>
          </a:bodyPr>
          <a:lstStyle/>
          <a:p>
            <a:r>
              <a:rPr lang="en-US" sz="2400" dirty="0" smtClean="0"/>
              <a:t>Strengths</a:t>
            </a:r>
          </a:p>
          <a:p>
            <a:pPr lvl="1"/>
            <a:r>
              <a:rPr lang="en-US" sz="2000" dirty="0" smtClean="0"/>
              <a:t>Outgoing</a:t>
            </a:r>
          </a:p>
          <a:p>
            <a:pPr lvl="1"/>
            <a:r>
              <a:rPr lang="en-US" sz="2000" dirty="0" smtClean="0"/>
              <a:t>Responsive</a:t>
            </a:r>
          </a:p>
          <a:p>
            <a:pPr lvl="1"/>
            <a:r>
              <a:rPr lang="en-US" sz="2000" dirty="0" smtClean="0"/>
              <a:t>Warm</a:t>
            </a:r>
          </a:p>
          <a:p>
            <a:pPr lvl="1"/>
            <a:r>
              <a:rPr lang="en-US" sz="2000" dirty="0" smtClean="0"/>
              <a:t>Friendly</a:t>
            </a:r>
          </a:p>
          <a:p>
            <a:pPr lvl="1"/>
            <a:r>
              <a:rPr lang="en-US" sz="2000" dirty="0" smtClean="0"/>
              <a:t>Talkative</a:t>
            </a:r>
          </a:p>
          <a:p>
            <a:pPr lvl="1"/>
            <a:r>
              <a:rPr lang="en-US" sz="2000" dirty="0" smtClean="0"/>
              <a:t>Enthusiastic</a:t>
            </a:r>
          </a:p>
          <a:p>
            <a:pPr lvl="1"/>
            <a:r>
              <a:rPr lang="en-US" sz="2000" dirty="0" smtClean="0"/>
              <a:t>Compassionate</a:t>
            </a:r>
            <a:endParaRPr lang="en-US" sz="2000" dirty="0"/>
          </a:p>
          <a:p>
            <a:endParaRPr lang="en-US" dirty="0"/>
          </a:p>
        </p:txBody>
      </p:sp>
      <p:sp>
        <p:nvSpPr>
          <p:cNvPr id="2" name="Title 1"/>
          <p:cNvSpPr>
            <a:spLocks noGrp="1"/>
          </p:cNvSpPr>
          <p:nvPr>
            <p:ph type="title"/>
          </p:nvPr>
        </p:nvSpPr>
        <p:spPr/>
        <p:txBody>
          <a:bodyPr/>
          <a:lstStyle/>
          <a:p>
            <a:r>
              <a:rPr lang="en-US" dirty="0" smtClean="0"/>
              <a:t>Otter</a:t>
            </a:r>
            <a:endParaRPr lang="en-US" dirty="0"/>
          </a:p>
        </p:txBody>
      </p:sp>
      <p:sp>
        <p:nvSpPr>
          <p:cNvPr id="6" name="Content Placeholder 5"/>
          <p:cNvSpPr>
            <a:spLocks noGrp="1"/>
          </p:cNvSpPr>
          <p:nvPr>
            <p:ph sz="quarter" idx="14"/>
          </p:nvPr>
        </p:nvSpPr>
        <p:spPr/>
        <p:txBody>
          <a:bodyPr>
            <a:normAutofit/>
          </a:bodyPr>
          <a:lstStyle/>
          <a:p>
            <a:r>
              <a:rPr lang="en-US" sz="2400" dirty="0" smtClean="0"/>
              <a:t>Weaknesses</a:t>
            </a:r>
          </a:p>
          <a:p>
            <a:pPr lvl="1"/>
            <a:r>
              <a:rPr lang="en-US" sz="2000" dirty="0" smtClean="0"/>
              <a:t>Undisciplined</a:t>
            </a:r>
          </a:p>
          <a:p>
            <a:pPr lvl="1"/>
            <a:r>
              <a:rPr lang="en-US" sz="2000" dirty="0" smtClean="0"/>
              <a:t>Unproductive</a:t>
            </a:r>
          </a:p>
          <a:p>
            <a:pPr lvl="1"/>
            <a:r>
              <a:rPr lang="en-US" sz="2000" dirty="0" smtClean="0"/>
              <a:t>Exaggerates</a:t>
            </a:r>
          </a:p>
          <a:p>
            <a:pPr lvl="1"/>
            <a:r>
              <a:rPr lang="en-US" sz="2000" dirty="0" smtClean="0"/>
              <a:t>Egocentric</a:t>
            </a:r>
          </a:p>
          <a:p>
            <a:pPr lvl="1"/>
            <a:r>
              <a:rPr lang="en-US" sz="2000" dirty="0" smtClean="0"/>
              <a:t>Unstable</a:t>
            </a:r>
            <a:endParaRPr lang="en-US" sz="2000" dirty="0"/>
          </a:p>
        </p:txBody>
      </p:sp>
      <p:sp>
        <p:nvSpPr>
          <p:cNvPr id="4" name="Slide Number Placeholder 3"/>
          <p:cNvSpPr>
            <a:spLocks noGrp="1"/>
          </p:cNvSpPr>
          <p:nvPr>
            <p:ph type="sldNum" sz="quarter" idx="12"/>
          </p:nvPr>
        </p:nvSpPr>
        <p:spPr/>
        <p:txBody>
          <a:bodyPr/>
          <a:lstStyle/>
          <a:p>
            <a:fld id="{CA04A259-B66E-41E5-9258-C33C7AAC81BE}" type="slidenum">
              <a:rPr lang="en-US" smtClean="0"/>
              <a:t>6</a:t>
            </a:fld>
            <a:endParaRPr lang="en-US" dirty="0"/>
          </a:p>
        </p:txBody>
      </p:sp>
      <p:sp>
        <p:nvSpPr>
          <p:cNvPr id="3" name="Footer Placeholder 2"/>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901961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otter</a:t>
            </a:r>
            <a:endParaRPr lang="en-US" dirty="0"/>
          </a:p>
        </p:txBody>
      </p:sp>
      <p:sp>
        <p:nvSpPr>
          <p:cNvPr id="3" name="Content Placeholder 2"/>
          <p:cNvSpPr>
            <a:spLocks noGrp="1"/>
          </p:cNvSpPr>
          <p:nvPr>
            <p:ph idx="1"/>
          </p:nvPr>
        </p:nvSpPr>
        <p:spPr/>
        <p:txBody>
          <a:bodyPr>
            <a:normAutofit/>
          </a:bodyPr>
          <a:lstStyle/>
          <a:p>
            <a:r>
              <a:rPr lang="en-US" sz="2800" dirty="0" smtClean="0"/>
              <a:t>Biblical example:</a:t>
            </a:r>
          </a:p>
          <a:p>
            <a:pPr lvl="1"/>
            <a:r>
              <a:rPr lang="en-US" sz="2600" dirty="0" smtClean="0"/>
              <a:t>Apostle Peter</a:t>
            </a:r>
          </a:p>
          <a:p>
            <a:pPr lvl="2"/>
            <a:r>
              <a:rPr lang="en-US" sz="2400" dirty="0" smtClean="0"/>
              <a:t>Lead spokesman on day of Pentecost</a:t>
            </a:r>
          </a:p>
          <a:p>
            <a:pPr lvl="2"/>
            <a:r>
              <a:rPr lang="en-US" sz="2400" dirty="0" smtClean="0"/>
              <a:t>Otters need to feel liked</a:t>
            </a:r>
          </a:p>
          <a:p>
            <a:pPr lvl="2"/>
            <a:r>
              <a:rPr lang="en-US" sz="2400" dirty="0" smtClean="0"/>
              <a:t>Influencer</a:t>
            </a:r>
          </a:p>
          <a:p>
            <a:pPr lvl="1"/>
            <a:endParaRPr lang="en-US" sz="2600" dirty="0" smtClean="0"/>
          </a:p>
          <a:p>
            <a:pPr lvl="1"/>
            <a:endParaRPr lang="en-US" sz="2600" dirty="0" smtClean="0"/>
          </a:p>
          <a:p>
            <a:pPr lvl="1"/>
            <a:endParaRPr lang="en-US" sz="2600" dirty="0"/>
          </a:p>
        </p:txBody>
      </p:sp>
      <p:sp>
        <p:nvSpPr>
          <p:cNvPr id="5" name="Slide Number Placeholder 4"/>
          <p:cNvSpPr>
            <a:spLocks noGrp="1"/>
          </p:cNvSpPr>
          <p:nvPr>
            <p:ph type="sldNum" sz="quarter" idx="12"/>
          </p:nvPr>
        </p:nvSpPr>
        <p:spPr/>
        <p:txBody>
          <a:bodyPr/>
          <a:lstStyle/>
          <a:p>
            <a:fld id="{CA04A259-B66E-41E5-9258-C33C7AAC81BE}" type="slidenum">
              <a:rPr lang="en-US" smtClean="0"/>
              <a:t>7</a:t>
            </a:fld>
            <a:endParaRPr lang="en-US" dirty="0"/>
          </a:p>
        </p:txBody>
      </p:sp>
      <p:sp>
        <p:nvSpPr>
          <p:cNvPr id="4" name="Footer Placeholder 3"/>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115993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lnSpcReduction="10000"/>
          </a:bodyPr>
          <a:lstStyle/>
          <a:p>
            <a:r>
              <a:rPr lang="en-US" sz="2400" dirty="0" smtClean="0"/>
              <a:t>Strengths</a:t>
            </a:r>
          </a:p>
          <a:p>
            <a:pPr lvl="1"/>
            <a:r>
              <a:rPr lang="en-US" sz="2000" dirty="0" smtClean="0"/>
              <a:t>Calm</a:t>
            </a:r>
          </a:p>
          <a:p>
            <a:pPr lvl="1"/>
            <a:r>
              <a:rPr lang="en-US" sz="2000" dirty="0" smtClean="0"/>
              <a:t>easy-going</a:t>
            </a:r>
          </a:p>
          <a:p>
            <a:pPr lvl="1"/>
            <a:r>
              <a:rPr lang="en-US" sz="2000" dirty="0" smtClean="0"/>
              <a:t>Dependable</a:t>
            </a:r>
          </a:p>
          <a:p>
            <a:pPr lvl="1"/>
            <a:r>
              <a:rPr lang="en-US" sz="2000" dirty="0" smtClean="0"/>
              <a:t>Quiet</a:t>
            </a:r>
          </a:p>
          <a:p>
            <a:pPr lvl="1"/>
            <a:r>
              <a:rPr lang="en-US" sz="2000" dirty="0" smtClean="0"/>
              <a:t>Objective</a:t>
            </a:r>
          </a:p>
          <a:p>
            <a:pPr lvl="1"/>
            <a:r>
              <a:rPr lang="en-US" sz="2000" dirty="0" smtClean="0"/>
              <a:t>Diplomatic</a:t>
            </a:r>
          </a:p>
          <a:p>
            <a:pPr lvl="1"/>
            <a:r>
              <a:rPr lang="en-US" sz="2000" dirty="0" smtClean="0"/>
              <a:t>Humorous</a:t>
            </a:r>
            <a:endParaRPr lang="en-US" sz="2000" dirty="0"/>
          </a:p>
        </p:txBody>
      </p:sp>
      <p:sp>
        <p:nvSpPr>
          <p:cNvPr id="2" name="Title 1"/>
          <p:cNvSpPr>
            <a:spLocks noGrp="1"/>
          </p:cNvSpPr>
          <p:nvPr>
            <p:ph type="title"/>
          </p:nvPr>
        </p:nvSpPr>
        <p:spPr/>
        <p:txBody>
          <a:bodyPr/>
          <a:lstStyle/>
          <a:p>
            <a:r>
              <a:rPr lang="en-US" dirty="0" smtClean="0"/>
              <a:t>Golden retriever</a:t>
            </a:r>
            <a:endParaRPr lang="en-US" dirty="0"/>
          </a:p>
        </p:txBody>
      </p:sp>
      <p:sp>
        <p:nvSpPr>
          <p:cNvPr id="6" name="Content Placeholder 5"/>
          <p:cNvSpPr>
            <a:spLocks noGrp="1"/>
          </p:cNvSpPr>
          <p:nvPr>
            <p:ph sz="quarter" idx="14"/>
          </p:nvPr>
        </p:nvSpPr>
        <p:spPr/>
        <p:txBody>
          <a:bodyPr>
            <a:normAutofit lnSpcReduction="10000"/>
          </a:bodyPr>
          <a:lstStyle/>
          <a:p>
            <a:r>
              <a:rPr lang="en-US" sz="2400" dirty="0" smtClean="0"/>
              <a:t>Weaknesses</a:t>
            </a:r>
          </a:p>
          <a:p>
            <a:pPr lvl="1"/>
            <a:r>
              <a:rPr lang="en-US" sz="2000" dirty="0" smtClean="0"/>
              <a:t>Selfish</a:t>
            </a:r>
          </a:p>
          <a:p>
            <a:pPr lvl="1"/>
            <a:r>
              <a:rPr lang="en-US" sz="2000" dirty="0" smtClean="0"/>
              <a:t>Stingy</a:t>
            </a:r>
          </a:p>
          <a:p>
            <a:pPr lvl="1"/>
            <a:r>
              <a:rPr lang="en-US" sz="2000" dirty="0" smtClean="0"/>
              <a:t>Procrastinator</a:t>
            </a:r>
          </a:p>
          <a:p>
            <a:pPr lvl="1"/>
            <a:r>
              <a:rPr lang="en-US" sz="2000" dirty="0" smtClean="0"/>
              <a:t>Unmotivated</a:t>
            </a:r>
          </a:p>
          <a:p>
            <a:pPr lvl="1"/>
            <a:r>
              <a:rPr lang="en-US" sz="2000" dirty="0" smtClean="0"/>
              <a:t>Indecisive</a:t>
            </a:r>
          </a:p>
          <a:p>
            <a:pPr lvl="1"/>
            <a:r>
              <a:rPr lang="en-US" sz="2000" dirty="0" smtClean="0"/>
              <a:t>Fearful</a:t>
            </a:r>
          </a:p>
          <a:p>
            <a:pPr lvl="1"/>
            <a:r>
              <a:rPr lang="en-US" sz="2000" dirty="0" smtClean="0"/>
              <a:t>Worrier</a:t>
            </a:r>
            <a:endParaRPr lang="en-US" sz="2000" dirty="0"/>
          </a:p>
        </p:txBody>
      </p:sp>
      <p:sp>
        <p:nvSpPr>
          <p:cNvPr id="4" name="Slide Number Placeholder 3"/>
          <p:cNvSpPr>
            <a:spLocks noGrp="1"/>
          </p:cNvSpPr>
          <p:nvPr>
            <p:ph type="sldNum" sz="quarter" idx="12"/>
          </p:nvPr>
        </p:nvSpPr>
        <p:spPr/>
        <p:txBody>
          <a:bodyPr/>
          <a:lstStyle/>
          <a:p>
            <a:fld id="{CA04A259-B66E-41E5-9258-C33C7AAC81BE}" type="slidenum">
              <a:rPr lang="en-US" smtClean="0"/>
              <a:t>8</a:t>
            </a:fld>
            <a:endParaRPr lang="en-US" dirty="0"/>
          </a:p>
        </p:txBody>
      </p:sp>
      <p:sp>
        <p:nvSpPr>
          <p:cNvPr id="3" name="Footer Placeholder 2"/>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97400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fade">
                                      <p:cBhvr>
                                        <p:cTn id="5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retriever</a:t>
            </a:r>
            <a:endParaRPr lang="en-US" dirty="0"/>
          </a:p>
        </p:txBody>
      </p:sp>
      <p:sp>
        <p:nvSpPr>
          <p:cNvPr id="3" name="Content Placeholder 2"/>
          <p:cNvSpPr>
            <a:spLocks noGrp="1"/>
          </p:cNvSpPr>
          <p:nvPr>
            <p:ph idx="1"/>
          </p:nvPr>
        </p:nvSpPr>
        <p:spPr/>
        <p:txBody>
          <a:bodyPr>
            <a:normAutofit/>
          </a:bodyPr>
          <a:lstStyle/>
          <a:p>
            <a:r>
              <a:rPr lang="en-US" sz="2800" dirty="0" smtClean="0"/>
              <a:t>Biblical example:</a:t>
            </a:r>
          </a:p>
          <a:p>
            <a:pPr lvl="1"/>
            <a:r>
              <a:rPr lang="en-US" sz="2600" dirty="0" smtClean="0"/>
              <a:t>Abraham</a:t>
            </a:r>
          </a:p>
          <a:p>
            <a:pPr lvl="1"/>
            <a:r>
              <a:rPr lang="en-US" sz="2600" dirty="0" smtClean="0"/>
              <a:t>Martha</a:t>
            </a:r>
          </a:p>
          <a:p>
            <a:pPr lvl="2"/>
            <a:r>
              <a:rPr lang="en-US" sz="2400" dirty="0" smtClean="0"/>
              <a:t>Golden retrievers need to feel safe</a:t>
            </a:r>
          </a:p>
          <a:p>
            <a:pPr lvl="2"/>
            <a:r>
              <a:rPr lang="en-US" sz="2400" dirty="0" smtClean="0"/>
              <a:t>Steady</a:t>
            </a:r>
            <a:endParaRPr lang="en-US" sz="2600" dirty="0" smtClean="0"/>
          </a:p>
          <a:p>
            <a:pPr lvl="1"/>
            <a:endParaRPr lang="en-US" sz="2600" dirty="0"/>
          </a:p>
        </p:txBody>
      </p:sp>
      <p:sp>
        <p:nvSpPr>
          <p:cNvPr id="5" name="Slide Number Placeholder 4"/>
          <p:cNvSpPr>
            <a:spLocks noGrp="1"/>
          </p:cNvSpPr>
          <p:nvPr>
            <p:ph type="sldNum" sz="quarter" idx="12"/>
          </p:nvPr>
        </p:nvSpPr>
        <p:spPr/>
        <p:txBody>
          <a:bodyPr/>
          <a:lstStyle/>
          <a:p>
            <a:fld id="{CA04A259-B66E-41E5-9258-C33C7AAC81BE}" type="slidenum">
              <a:rPr lang="en-US" smtClean="0"/>
              <a:t>9</a:t>
            </a:fld>
            <a:endParaRPr lang="en-US" dirty="0"/>
          </a:p>
        </p:txBody>
      </p:sp>
      <p:sp>
        <p:nvSpPr>
          <p:cNvPr id="4" name="Footer Placeholder 3"/>
          <p:cNvSpPr>
            <a:spLocks noGrp="1"/>
          </p:cNvSpPr>
          <p:nvPr>
            <p:ph type="ftr" sz="quarter" idx="11"/>
          </p:nvPr>
        </p:nvSpPr>
        <p:spPr/>
        <p:txBody>
          <a:bodyPr/>
          <a:lstStyle/>
          <a:p>
            <a:r>
              <a:rPr lang="en-US" smtClean="0"/>
              <a:t>Refer to the Smalley Personality Test</a:t>
            </a:r>
            <a:endParaRPr lang="en-US" dirty="0"/>
          </a:p>
        </p:txBody>
      </p:sp>
    </p:spTree>
    <p:extLst>
      <p:ext uri="{BB962C8B-B14F-4D97-AF65-F5344CB8AC3E}">
        <p14:creationId xmlns:p14="http://schemas.microsoft.com/office/powerpoint/2010/main" val="2285259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428</TotalTime>
  <Words>691</Words>
  <Application>Microsoft Office PowerPoint</Application>
  <PresentationFormat>On-screen Show (4:3)</PresentationFormat>
  <Paragraphs>237</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Couture</vt:lpstr>
      <vt:lpstr>Teacher Workshop</vt:lpstr>
      <vt:lpstr>Is Bible Class Important?</vt:lpstr>
      <vt:lpstr>LOGb Personalities</vt:lpstr>
      <vt:lpstr>Lion</vt:lpstr>
      <vt:lpstr>Lion</vt:lpstr>
      <vt:lpstr>Otter</vt:lpstr>
      <vt:lpstr>otter</vt:lpstr>
      <vt:lpstr>Golden retriever</vt:lpstr>
      <vt:lpstr>Golden retriever</vt:lpstr>
      <vt:lpstr>beaver</vt:lpstr>
      <vt:lpstr>Beaver</vt:lpstr>
      <vt:lpstr>Facts about personality</vt:lpstr>
      <vt:lpstr>Learning styles</vt:lpstr>
      <vt:lpstr>Learning styles</vt:lpstr>
      <vt:lpstr>Learning styles</vt:lpstr>
      <vt:lpstr>Learning styles</vt:lpstr>
      <vt:lpstr>God’s teaching style</vt:lpstr>
      <vt:lpstr>Example Lesson</vt:lpstr>
      <vt:lpstr>PowerPoint Presentation</vt:lpstr>
      <vt:lpstr>PowerPoint Presentation</vt:lpstr>
      <vt:lpstr>PowerPoint Presentation</vt:lpstr>
      <vt:lpstr>PowerPoint Presentation</vt:lpstr>
      <vt:lpstr>PowerPoint Presentation</vt:lpstr>
      <vt:lpstr>Who is needed?</vt:lpstr>
      <vt:lpstr>Bible Class Program Needs</vt:lpstr>
      <vt:lpstr>Teachers</vt:lpstr>
      <vt:lpstr>Assistants</vt:lpstr>
      <vt:lpstr>Substitute Teachers</vt:lpstr>
      <vt:lpstr>Prize Patrol</vt:lpstr>
      <vt:lpstr>Translators</vt:lpstr>
      <vt:lpstr>Bible Class Program Tools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Workshop</dc:title>
  <dc:creator>keisers</dc:creator>
  <cp:lastModifiedBy>Scott</cp:lastModifiedBy>
  <cp:revision>53</cp:revision>
  <dcterms:created xsi:type="dcterms:W3CDTF">2012-02-08T21:43:32Z</dcterms:created>
  <dcterms:modified xsi:type="dcterms:W3CDTF">2012-02-24T05:43:36Z</dcterms:modified>
</cp:coreProperties>
</file>